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04" r:id="rId1"/>
  </p:sldMasterIdLst>
  <p:notesMasterIdLst>
    <p:notesMasterId r:id="rId6"/>
  </p:notesMasterIdLst>
  <p:handoutMasterIdLst>
    <p:handoutMasterId r:id="rId7"/>
  </p:handoutMasterIdLst>
  <p:sldIdLst>
    <p:sldId id="524" r:id="rId2"/>
    <p:sldId id="525" r:id="rId3"/>
    <p:sldId id="526" r:id="rId4"/>
    <p:sldId id="527" r:id="rId5"/>
  </p:sldIdLst>
  <p:sldSz cx="9144000" cy="6858000" type="screen4x3"/>
  <p:notesSz cx="6797675" cy="9874250"/>
  <p:defaultTextStyle>
    <a:defPPr>
      <a:defRPr lang="de-CH"/>
    </a:defPPr>
    <a:lvl1pPr algn="l" rtl="0" fontAlgn="base">
      <a:spcBef>
        <a:spcPct val="0"/>
      </a:spcBef>
      <a:spcAft>
        <a:spcPct val="0"/>
      </a:spcAft>
      <a:defRPr sz="12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12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12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12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1200" kern="1200">
        <a:solidFill>
          <a:schemeClr val="tx1"/>
        </a:solidFill>
        <a:latin typeface="Arial" charset="0"/>
        <a:ea typeface="ＭＳ Ｐゴシック" pitchFamily="34" charset="-128"/>
        <a:cs typeface="+mn-cs"/>
      </a:defRPr>
    </a:lvl5pPr>
    <a:lvl6pPr marL="2286000" algn="l" defTabSz="914400" rtl="0" eaLnBrk="1" latinLnBrk="0" hangingPunct="1">
      <a:defRPr sz="1200" kern="1200">
        <a:solidFill>
          <a:schemeClr val="tx1"/>
        </a:solidFill>
        <a:latin typeface="Arial" charset="0"/>
        <a:ea typeface="ＭＳ Ｐゴシック" pitchFamily="34" charset="-128"/>
        <a:cs typeface="+mn-cs"/>
      </a:defRPr>
    </a:lvl6pPr>
    <a:lvl7pPr marL="2743200" algn="l" defTabSz="914400" rtl="0" eaLnBrk="1" latinLnBrk="0" hangingPunct="1">
      <a:defRPr sz="1200" kern="1200">
        <a:solidFill>
          <a:schemeClr val="tx1"/>
        </a:solidFill>
        <a:latin typeface="Arial" charset="0"/>
        <a:ea typeface="ＭＳ Ｐゴシック" pitchFamily="34" charset="-128"/>
        <a:cs typeface="+mn-cs"/>
      </a:defRPr>
    </a:lvl7pPr>
    <a:lvl8pPr marL="3200400" algn="l" defTabSz="914400" rtl="0" eaLnBrk="1" latinLnBrk="0" hangingPunct="1">
      <a:defRPr sz="1200" kern="1200">
        <a:solidFill>
          <a:schemeClr val="tx1"/>
        </a:solidFill>
        <a:latin typeface="Arial" charset="0"/>
        <a:ea typeface="ＭＳ Ｐゴシック" pitchFamily="34" charset="-128"/>
        <a:cs typeface="+mn-cs"/>
      </a:defRPr>
    </a:lvl8pPr>
    <a:lvl9pPr marL="3657600" algn="l" defTabSz="914400" rtl="0" eaLnBrk="1" latinLnBrk="0" hangingPunct="1">
      <a:defRPr sz="12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ald G. Müller" initials="hm" lastIdx="1" clrIdx="0">
    <p:extLst>
      <p:ext uri="{19B8F6BF-5375-455C-9EA6-DF929625EA0E}">
        <p15:presenceInfo xmlns:p15="http://schemas.microsoft.com/office/powerpoint/2012/main" userId="Harald G. Mül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006C82"/>
    <a:srgbClr val="FFEDB3"/>
    <a:srgbClr val="A568D2"/>
    <a:srgbClr val="EAEAEA"/>
    <a:srgbClr val="FF0505"/>
    <a:srgbClr val="58968D"/>
    <a:srgbClr val="80B4AD"/>
    <a:srgbClr val="6F899C"/>
    <a:srgbClr val="5FA1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255D01-7238-4166-AB99-814941D0F19E}" v="20" dt="2023-10-04T22:48:13.39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00" autoAdjust="0"/>
    <p:restoredTop sz="95320" autoAdjust="0"/>
  </p:normalViewPr>
  <p:slideViewPr>
    <p:cSldViewPr snapToGrid="0">
      <p:cViewPr varScale="1">
        <p:scale>
          <a:sx n="81" d="100"/>
          <a:sy n="81" d="100"/>
        </p:scale>
        <p:origin x="100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0" d="100"/>
        <a:sy n="30" d="100"/>
      </p:scale>
      <p:origin x="0" y="-4512"/>
    </p:cViewPr>
  </p:sorterViewPr>
  <p:notesViewPr>
    <p:cSldViewPr snapToGrid="0">
      <p:cViewPr varScale="1">
        <p:scale>
          <a:sx n="48" d="100"/>
          <a:sy n="48" d="100"/>
        </p:scale>
        <p:origin x="2563"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üller Harald" userId="040bb1b6-8838-4032-8cbc-38999f17fd1e" providerId="ADAL" clId="{5C255D01-7238-4166-AB99-814941D0F19E}"/>
    <pc:docChg chg="undo custSel addSld delSld modSld sldOrd modMainMaster">
      <pc:chgData name="Müller Harald" userId="040bb1b6-8838-4032-8cbc-38999f17fd1e" providerId="ADAL" clId="{5C255D01-7238-4166-AB99-814941D0F19E}" dt="2023-10-04T22:54:08.180" v="500" actId="47"/>
      <pc:docMkLst>
        <pc:docMk/>
      </pc:docMkLst>
      <pc:sldChg chg="del">
        <pc:chgData name="Müller Harald" userId="040bb1b6-8838-4032-8cbc-38999f17fd1e" providerId="ADAL" clId="{5C255D01-7238-4166-AB99-814941D0F19E}" dt="2023-10-04T21:58:59.126" v="0" actId="47"/>
        <pc:sldMkLst>
          <pc:docMk/>
          <pc:sldMk cId="0" sldId="259"/>
        </pc:sldMkLst>
      </pc:sldChg>
      <pc:sldChg chg="del">
        <pc:chgData name="Müller Harald" userId="040bb1b6-8838-4032-8cbc-38999f17fd1e" providerId="ADAL" clId="{5C255D01-7238-4166-AB99-814941D0F19E}" dt="2023-10-04T21:59:09.428" v="3" actId="47"/>
        <pc:sldMkLst>
          <pc:docMk/>
          <pc:sldMk cId="0" sldId="371"/>
        </pc:sldMkLst>
      </pc:sldChg>
      <pc:sldChg chg="del">
        <pc:chgData name="Müller Harald" userId="040bb1b6-8838-4032-8cbc-38999f17fd1e" providerId="ADAL" clId="{5C255D01-7238-4166-AB99-814941D0F19E}" dt="2023-10-04T21:59:01.833" v="1" actId="47"/>
        <pc:sldMkLst>
          <pc:docMk/>
          <pc:sldMk cId="1017088216" sldId="373"/>
        </pc:sldMkLst>
      </pc:sldChg>
      <pc:sldChg chg="del">
        <pc:chgData name="Müller Harald" userId="040bb1b6-8838-4032-8cbc-38999f17fd1e" providerId="ADAL" clId="{5C255D01-7238-4166-AB99-814941D0F19E}" dt="2023-10-04T21:59:56.253" v="20" actId="47"/>
        <pc:sldMkLst>
          <pc:docMk/>
          <pc:sldMk cId="1927185389" sldId="382"/>
        </pc:sldMkLst>
      </pc:sldChg>
      <pc:sldChg chg="del">
        <pc:chgData name="Müller Harald" userId="040bb1b6-8838-4032-8cbc-38999f17fd1e" providerId="ADAL" clId="{5C255D01-7238-4166-AB99-814941D0F19E}" dt="2023-10-04T22:12:00.140" v="118" actId="47"/>
        <pc:sldMkLst>
          <pc:docMk/>
          <pc:sldMk cId="2496016472" sldId="386"/>
        </pc:sldMkLst>
      </pc:sldChg>
      <pc:sldChg chg="del">
        <pc:chgData name="Müller Harald" userId="040bb1b6-8838-4032-8cbc-38999f17fd1e" providerId="ADAL" clId="{5C255D01-7238-4166-AB99-814941D0F19E}" dt="2023-10-04T21:59:18.243" v="8" actId="47"/>
        <pc:sldMkLst>
          <pc:docMk/>
          <pc:sldMk cId="4014757229" sldId="388"/>
        </pc:sldMkLst>
      </pc:sldChg>
      <pc:sldChg chg="del">
        <pc:chgData name="Müller Harald" userId="040bb1b6-8838-4032-8cbc-38999f17fd1e" providerId="ADAL" clId="{5C255D01-7238-4166-AB99-814941D0F19E}" dt="2023-10-04T22:01:36.212" v="27" actId="47"/>
        <pc:sldMkLst>
          <pc:docMk/>
          <pc:sldMk cId="3096099615" sldId="389"/>
        </pc:sldMkLst>
      </pc:sldChg>
      <pc:sldChg chg="del">
        <pc:chgData name="Müller Harald" userId="040bb1b6-8838-4032-8cbc-38999f17fd1e" providerId="ADAL" clId="{5C255D01-7238-4166-AB99-814941D0F19E}" dt="2023-10-04T22:01:48.105" v="32" actId="47"/>
        <pc:sldMkLst>
          <pc:docMk/>
          <pc:sldMk cId="960093238" sldId="392"/>
        </pc:sldMkLst>
      </pc:sldChg>
      <pc:sldChg chg="del">
        <pc:chgData name="Müller Harald" userId="040bb1b6-8838-4032-8cbc-38999f17fd1e" providerId="ADAL" clId="{5C255D01-7238-4166-AB99-814941D0F19E}" dt="2023-10-04T22:02:03.383" v="42" actId="47"/>
        <pc:sldMkLst>
          <pc:docMk/>
          <pc:sldMk cId="108586815" sldId="394"/>
        </pc:sldMkLst>
      </pc:sldChg>
      <pc:sldChg chg="del">
        <pc:chgData name="Müller Harald" userId="040bb1b6-8838-4032-8cbc-38999f17fd1e" providerId="ADAL" clId="{5C255D01-7238-4166-AB99-814941D0F19E}" dt="2023-10-04T21:59:17.574" v="7" actId="47"/>
        <pc:sldMkLst>
          <pc:docMk/>
          <pc:sldMk cId="3445920475" sldId="400"/>
        </pc:sldMkLst>
      </pc:sldChg>
      <pc:sldChg chg="ord">
        <pc:chgData name="Müller Harald" userId="040bb1b6-8838-4032-8cbc-38999f17fd1e" providerId="ADAL" clId="{5C255D01-7238-4166-AB99-814941D0F19E}" dt="2023-10-04T22:25:23.398" v="143"/>
        <pc:sldMkLst>
          <pc:docMk/>
          <pc:sldMk cId="430275100" sldId="401"/>
        </pc:sldMkLst>
      </pc:sldChg>
      <pc:sldChg chg="ord">
        <pc:chgData name="Müller Harald" userId="040bb1b6-8838-4032-8cbc-38999f17fd1e" providerId="ADAL" clId="{5C255D01-7238-4166-AB99-814941D0F19E}" dt="2023-10-04T22:25:23.398" v="143"/>
        <pc:sldMkLst>
          <pc:docMk/>
          <pc:sldMk cId="72628483" sldId="402"/>
        </pc:sldMkLst>
      </pc:sldChg>
      <pc:sldChg chg="ord">
        <pc:chgData name="Müller Harald" userId="040bb1b6-8838-4032-8cbc-38999f17fd1e" providerId="ADAL" clId="{5C255D01-7238-4166-AB99-814941D0F19E}" dt="2023-10-04T22:25:23.398" v="143"/>
        <pc:sldMkLst>
          <pc:docMk/>
          <pc:sldMk cId="2322737879" sldId="403"/>
        </pc:sldMkLst>
      </pc:sldChg>
      <pc:sldChg chg="del">
        <pc:chgData name="Müller Harald" userId="040bb1b6-8838-4032-8cbc-38999f17fd1e" providerId="ADAL" clId="{5C255D01-7238-4166-AB99-814941D0F19E}" dt="2023-10-04T22:54:08.180" v="500" actId="47"/>
        <pc:sldMkLst>
          <pc:docMk/>
          <pc:sldMk cId="1553496268" sldId="405"/>
        </pc:sldMkLst>
      </pc:sldChg>
      <pc:sldChg chg="del">
        <pc:chgData name="Müller Harald" userId="040bb1b6-8838-4032-8cbc-38999f17fd1e" providerId="ADAL" clId="{5C255D01-7238-4166-AB99-814941D0F19E}" dt="2023-10-04T22:01:49.092" v="33" actId="47"/>
        <pc:sldMkLst>
          <pc:docMk/>
          <pc:sldMk cId="762939967" sldId="407"/>
        </pc:sldMkLst>
      </pc:sldChg>
      <pc:sldChg chg="del">
        <pc:chgData name="Müller Harald" userId="040bb1b6-8838-4032-8cbc-38999f17fd1e" providerId="ADAL" clId="{5C255D01-7238-4166-AB99-814941D0F19E}" dt="2023-10-04T22:01:55.694" v="37" actId="47"/>
        <pc:sldMkLst>
          <pc:docMk/>
          <pc:sldMk cId="981825158" sldId="408"/>
        </pc:sldMkLst>
      </pc:sldChg>
      <pc:sldChg chg="del">
        <pc:chgData name="Müller Harald" userId="040bb1b6-8838-4032-8cbc-38999f17fd1e" providerId="ADAL" clId="{5C255D01-7238-4166-AB99-814941D0F19E}" dt="2023-10-04T22:53:35.807" v="492" actId="47"/>
        <pc:sldMkLst>
          <pc:docMk/>
          <pc:sldMk cId="3135264339" sldId="411"/>
        </pc:sldMkLst>
      </pc:sldChg>
      <pc:sldChg chg="del">
        <pc:chgData name="Müller Harald" userId="040bb1b6-8838-4032-8cbc-38999f17fd1e" providerId="ADAL" clId="{5C255D01-7238-4166-AB99-814941D0F19E}" dt="2023-10-04T22:01:53.213" v="36" actId="47"/>
        <pc:sldMkLst>
          <pc:docMk/>
          <pc:sldMk cId="1282480138" sldId="418"/>
        </pc:sldMkLst>
      </pc:sldChg>
      <pc:sldChg chg="del">
        <pc:chgData name="Müller Harald" userId="040bb1b6-8838-4032-8cbc-38999f17fd1e" providerId="ADAL" clId="{5C255D01-7238-4166-AB99-814941D0F19E}" dt="2023-10-04T22:01:51.975" v="35" actId="47"/>
        <pc:sldMkLst>
          <pc:docMk/>
          <pc:sldMk cId="1688067509" sldId="421"/>
        </pc:sldMkLst>
      </pc:sldChg>
      <pc:sldChg chg="del">
        <pc:chgData name="Müller Harald" userId="040bb1b6-8838-4032-8cbc-38999f17fd1e" providerId="ADAL" clId="{5C255D01-7238-4166-AB99-814941D0F19E}" dt="2023-10-04T22:02:01.729" v="41" actId="47"/>
        <pc:sldMkLst>
          <pc:docMk/>
          <pc:sldMk cId="805068483" sldId="422"/>
        </pc:sldMkLst>
      </pc:sldChg>
      <pc:sldChg chg="del">
        <pc:chgData name="Müller Harald" userId="040bb1b6-8838-4032-8cbc-38999f17fd1e" providerId="ADAL" clId="{5C255D01-7238-4166-AB99-814941D0F19E}" dt="2023-10-04T22:53:36.633" v="493" actId="47"/>
        <pc:sldMkLst>
          <pc:docMk/>
          <pc:sldMk cId="3887761183" sldId="425"/>
        </pc:sldMkLst>
      </pc:sldChg>
      <pc:sldChg chg="del">
        <pc:chgData name="Müller Harald" userId="040bb1b6-8838-4032-8cbc-38999f17fd1e" providerId="ADAL" clId="{5C255D01-7238-4166-AB99-814941D0F19E}" dt="2023-10-04T22:53:37.792" v="494" actId="47"/>
        <pc:sldMkLst>
          <pc:docMk/>
          <pc:sldMk cId="879816106" sldId="426"/>
        </pc:sldMkLst>
      </pc:sldChg>
      <pc:sldChg chg="del">
        <pc:chgData name="Müller Harald" userId="040bb1b6-8838-4032-8cbc-38999f17fd1e" providerId="ADAL" clId="{5C255D01-7238-4166-AB99-814941D0F19E}" dt="2023-10-04T22:53:38.987" v="495" actId="47"/>
        <pc:sldMkLst>
          <pc:docMk/>
          <pc:sldMk cId="3031094552" sldId="429"/>
        </pc:sldMkLst>
      </pc:sldChg>
      <pc:sldChg chg="del">
        <pc:chgData name="Müller Harald" userId="040bb1b6-8838-4032-8cbc-38999f17fd1e" providerId="ADAL" clId="{5C255D01-7238-4166-AB99-814941D0F19E}" dt="2023-10-04T22:53:42.761" v="496" actId="47"/>
        <pc:sldMkLst>
          <pc:docMk/>
          <pc:sldMk cId="3345232680" sldId="431"/>
        </pc:sldMkLst>
      </pc:sldChg>
      <pc:sldChg chg="del">
        <pc:chgData name="Müller Harald" userId="040bb1b6-8838-4032-8cbc-38999f17fd1e" providerId="ADAL" clId="{5C255D01-7238-4166-AB99-814941D0F19E}" dt="2023-10-04T22:01:50.254" v="34" actId="47"/>
        <pc:sldMkLst>
          <pc:docMk/>
          <pc:sldMk cId="3487616408" sldId="432"/>
        </pc:sldMkLst>
      </pc:sldChg>
      <pc:sldChg chg="del">
        <pc:chgData name="Müller Harald" userId="040bb1b6-8838-4032-8cbc-38999f17fd1e" providerId="ADAL" clId="{5C255D01-7238-4166-AB99-814941D0F19E}" dt="2023-10-04T22:02:00.014" v="40" actId="47"/>
        <pc:sldMkLst>
          <pc:docMk/>
          <pc:sldMk cId="4091776183" sldId="433"/>
        </pc:sldMkLst>
      </pc:sldChg>
      <pc:sldChg chg="del">
        <pc:chgData name="Müller Harald" userId="040bb1b6-8838-4032-8cbc-38999f17fd1e" providerId="ADAL" clId="{5C255D01-7238-4166-AB99-814941D0F19E}" dt="2023-10-04T22:53:46.684" v="497" actId="47"/>
        <pc:sldMkLst>
          <pc:docMk/>
          <pc:sldMk cId="192490215" sldId="436"/>
        </pc:sldMkLst>
      </pc:sldChg>
      <pc:sldChg chg="del">
        <pc:chgData name="Müller Harald" userId="040bb1b6-8838-4032-8cbc-38999f17fd1e" providerId="ADAL" clId="{5C255D01-7238-4166-AB99-814941D0F19E}" dt="2023-10-04T22:53:50.371" v="498" actId="47"/>
        <pc:sldMkLst>
          <pc:docMk/>
          <pc:sldMk cId="102254684" sldId="437"/>
        </pc:sldMkLst>
      </pc:sldChg>
      <pc:sldChg chg="addSp delSp modSp mod">
        <pc:chgData name="Müller Harald" userId="040bb1b6-8838-4032-8cbc-38999f17fd1e" providerId="ADAL" clId="{5C255D01-7238-4166-AB99-814941D0F19E}" dt="2023-10-04T22:08:40.879" v="104" actId="478"/>
        <pc:sldMkLst>
          <pc:docMk/>
          <pc:sldMk cId="3449279897" sldId="453"/>
        </pc:sldMkLst>
        <pc:spChg chg="del mod">
          <ac:chgData name="Müller Harald" userId="040bb1b6-8838-4032-8cbc-38999f17fd1e" providerId="ADAL" clId="{5C255D01-7238-4166-AB99-814941D0F19E}" dt="2023-10-04T22:08:40.879" v="104" actId="478"/>
          <ac:spMkLst>
            <pc:docMk/>
            <pc:sldMk cId="3449279897" sldId="453"/>
            <ac:spMk id="7" creationId="{00000000-0000-0000-0000-000000000000}"/>
          </ac:spMkLst>
        </pc:spChg>
        <pc:spChg chg="mod">
          <ac:chgData name="Müller Harald" userId="040bb1b6-8838-4032-8cbc-38999f17fd1e" providerId="ADAL" clId="{5C255D01-7238-4166-AB99-814941D0F19E}" dt="2023-10-04T22:08:18.210" v="101" actId="1076"/>
          <ac:spMkLst>
            <pc:docMk/>
            <pc:sldMk cId="3449279897" sldId="453"/>
            <ac:spMk id="13" creationId="{00000000-0000-0000-0000-000000000000}"/>
          </ac:spMkLst>
        </pc:spChg>
        <pc:spChg chg="mod">
          <ac:chgData name="Müller Harald" userId="040bb1b6-8838-4032-8cbc-38999f17fd1e" providerId="ADAL" clId="{5C255D01-7238-4166-AB99-814941D0F19E}" dt="2023-10-04T22:08:07.304" v="99" actId="1076"/>
          <ac:spMkLst>
            <pc:docMk/>
            <pc:sldMk cId="3449279897" sldId="453"/>
            <ac:spMk id="14" creationId="{00000000-0000-0000-0000-000000000000}"/>
          </ac:spMkLst>
        </pc:spChg>
        <pc:spChg chg="add mod">
          <ac:chgData name="Müller Harald" userId="040bb1b6-8838-4032-8cbc-38999f17fd1e" providerId="ADAL" clId="{5C255D01-7238-4166-AB99-814941D0F19E}" dt="2023-10-04T22:08:34.739" v="103" actId="1076"/>
          <ac:spMkLst>
            <pc:docMk/>
            <pc:sldMk cId="3449279897" sldId="453"/>
            <ac:spMk id="19" creationId="{6B458BD8-6C74-8C0F-D788-21341EF7B9A9}"/>
          </ac:spMkLst>
        </pc:spChg>
        <pc:spChg chg="mod">
          <ac:chgData name="Müller Harald" userId="040bb1b6-8838-4032-8cbc-38999f17fd1e" providerId="ADAL" clId="{5C255D01-7238-4166-AB99-814941D0F19E}" dt="2023-10-04T22:07:14.519" v="93" actId="1038"/>
          <ac:spMkLst>
            <pc:docMk/>
            <pc:sldMk cId="3449279897" sldId="453"/>
            <ac:spMk id="29" creationId="{00000000-0000-0000-0000-000000000000}"/>
          </ac:spMkLst>
        </pc:spChg>
        <pc:cxnChg chg="mod">
          <ac:chgData name="Müller Harald" userId="040bb1b6-8838-4032-8cbc-38999f17fd1e" providerId="ADAL" clId="{5C255D01-7238-4166-AB99-814941D0F19E}" dt="2023-10-04T22:08:07.304" v="99" actId="1076"/>
          <ac:cxnSpMkLst>
            <pc:docMk/>
            <pc:sldMk cId="3449279897" sldId="453"/>
            <ac:cxnSpMk id="15" creationId="{00000000-0000-0000-0000-000000000000}"/>
          </ac:cxnSpMkLst>
        </pc:cxnChg>
        <pc:cxnChg chg="mod">
          <ac:chgData name="Müller Harald" userId="040bb1b6-8838-4032-8cbc-38999f17fd1e" providerId="ADAL" clId="{5C255D01-7238-4166-AB99-814941D0F19E}" dt="2023-10-04T22:08:18.210" v="101" actId="1076"/>
          <ac:cxnSpMkLst>
            <pc:docMk/>
            <pc:sldMk cId="3449279897" sldId="453"/>
            <ac:cxnSpMk id="16" creationId="{00000000-0000-0000-0000-000000000000}"/>
          </ac:cxnSpMkLst>
        </pc:cxnChg>
        <pc:cxnChg chg="mod">
          <ac:chgData name="Müller Harald" userId="040bb1b6-8838-4032-8cbc-38999f17fd1e" providerId="ADAL" clId="{5C255D01-7238-4166-AB99-814941D0F19E}" dt="2023-10-04T22:07:26.399" v="94" actId="14100"/>
          <ac:cxnSpMkLst>
            <pc:docMk/>
            <pc:sldMk cId="3449279897" sldId="453"/>
            <ac:cxnSpMk id="21" creationId="{00000000-0000-0000-0000-000000000000}"/>
          </ac:cxnSpMkLst>
        </pc:cxnChg>
        <pc:cxnChg chg="mod">
          <ac:chgData name="Müller Harald" userId="040bb1b6-8838-4032-8cbc-38999f17fd1e" providerId="ADAL" clId="{5C255D01-7238-4166-AB99-814941D0F19E}" dt="2023-10-04T22:07:14.519" v="93" actId="1038"/>
          <ac:cxnSpMkLst>
            <pc:docMk/>
            <pc:sldMk cId="3449279897" sldId="453"/>
            <ac:cxnSpMk id="26" creationId="{00000000-0000-0000-0000-000000000000}"/>
          </ac:cxnSpMkLst>
        </pc:cxnChg>
      </pc:sldChg>
      <pc:sldChg chg="del">
        <pc:chgData name="Müller Harald" userId="040bb1b6-8838-4032-8cbc-38999f17fd1e" providerId="ADAL" clId="{5C255D01-7238-4166-AB99-814941D0F19E}" dt="2023-10-04T22:01:31.445" v="26" actId="47"/>
        <pc:sldMkLst>
          <pc:docMk/>
          <pc:sldMk cId="4160309474" sldId="454"/>
        </pc:sldMkLst>
      </pc:sldChg>
      <pc:sldChg chg="del">
        <pc:chgData name="Müller Harald" userId="040bb1b6-8838-4032-8cbc-38999f17fd1e" providerId="ADAL" clId="{5C255D01-7238-4166-AB99-814941D0F19E}" dt="2023-10-04T22:09:05.460" v="105" actId="47"/>
        <pc:sldMkLst>
          <pc:docMk/>
          <pc:sldMk cId="3514526487" sldId="455"/>
        </pc:sldMkLst>
      </pc:sldChg>
      <pc:sldChg chg="del">
        <pc:chgData name="Müller Harald" userId="040bb1b6-8838-4032-8cbc-38999f17fd1e" providerId="ADAL" clId="{5C255D01-7238-4166-AB99-814941D0F19E}" dt="2023-10-04T22:09:06.758" v="106" actId="47"/>
        <pc:sldMkLst>
          <pc:docMk/>
          <pc:sldMk cId="3519185619" sldId="456"/>
        </pc:sldMkLst>
      </pc:sldChg>
      <pc:sldChg chg="del">
        <pc:chgData name="Müller Harald" userId="040bb1b6-8838-4032-8cbc-38999f17fd1e" providerId="ADAL" clId="{5C255D01-7238-4166-AB99-814941D0F19E}" dt="2023-10-04T22:09:09.856" v="107" actId="47"/>
        <pc:sldMkLst>
          <pc:docMk/>
          <pc:sldMk cId="1791571314" sldId="457"/>
        </pc:sldMkLst>
      </pc:sldChg>
      <pc:sldChg chg="del">
        <pc:chgData name="Müller Harald" userId="040bb1b6-8838-4032-8cbc-38999f17fd1e" providerId="ADAL" clId="{5C255D01-7238-4166-AB99-814941D0F19E}" dt="2023-10-04T22:22:16.096" v="141" actId="47"/>
        <pc:sldMkLst>
          <pc:docMk/>
          <pc:sldMk cId="1511153163" sldId="461"/>
        </pc:sldMkLst>
      </pc:sldChg>
      <pc:sldChg chg="del">
        <pc:chgData name="Müller Harald" userId="040bb1b6-8838-4032-8cbc-38999f17fd1e" providerId="ADAL" clId="{5C255D01-7238-4166-AB99-814941D0F19E}" dt="2023-10-04T22:11:04.425" v="115" actId="47"/>
        <pc:sldMkLst>
          <pc:docMk/>
          <pc:sldMk cId="107095855" sldId="466"/>
        </pc:sldMkLst>
      </pc:sldChg>
      <pc:sldChg chg="del">
        <pc:chgData name="Müller Harald" userId="040bb1b6-8838-4032-8cbc-38999f17fd1e" providerId="ADAL" clId="{5C255D01-7238-4166-AB99-814941D0F19E}" dt="2023-10-04T22:11:54.830" v="117" actId="47"/>
        <pc:sldMkLst>
          <pc:docMk/>
          <pc:sldMk cId="982208309" sldId="468"/>
        </pc:sldMkLst>
      </pc:sldChg>
      <pc:sldChg chg="del">
        <pc:chgData name="Müller Harald" userId="040bb1b6-8838-4032-8cbc-38999f17fd1e" providerId="ADAL" clId="{5C255D01-7238-4166-AB99-814941D0F19E}" dt="2023-10-04T22:01:38.048" v="28" actId="47"/>
        <pc:sldMkLst>
          <pc:docMk/>
          <pc:sldMk cId="2010994655" sldId="470"/>
        </pc:sldMkLst>
      </pc:sldChg>
      <pc:sldChg chg="del">
        <pc:chgData name="Müller Harald" userId="040bb1b6-8838-4032-8cbc-38999f17fd1e" providerId="ADAL" clId="{5C255D01-7238-4166-AB99-814941D0F19E}" dt="2023-10-04T22:12:03.352" v="119" actId="47"/>
        <pc:sldMkLst>
          <pc:docMk/>
          <pc:sldMk cId="3524633919" sldId="472"/>
        </pc:sldMkLst>
      </pc:sldChg>
      <pc:sldChg chg="del">
        <pc:chgData name="Müller Harald" userId="040bb1b6-8838-4032-8cbc-38999f17fd1e" providerId="ADAL" clId="{5C255D01-7238-4166-AB99-814941D0F19E}" dt="2023-10-04T22:03:14.102" v="46" actId="47"/>
        <pc:sldMkLst>
          <pc:docMk/>
          <pc:sldMk cId="2968632643" sldId="482"/>
        </pc:sldMkLst>
      </pc:sldChg>
      <pc:sldChg chg="del">
        <pc:chgData name="Müller Harald" userId="040bb1b6-8838-4032-8cbc-38999f17fd1e" providerId="ADAL" clId="{5C255D01-7238-4166-AB99-814941D0F19E}" dt="2023-10-04T22:03:30.142" v="48" actId="47"/>
        <pc:sldMkLst>
          <pc:docMk/>
          <pc:sldMk cId="2720014945" sldId="483"/>
        </pc:sldMkLst>
      </pc:sldChg>
      <pc:sldChg chg="del">
        <pc:chgData name="Müller Harald" userId="040bb1b6-8838-4032-8cbc-38999f17fd1e" providerId="ADAL" clId="{5C255D01-7238-4166-AB99-814941D0F19E}" dt="2023-10-04T22:03:11.085" v="45" actId="47"/>
        <pc:sldMkLst>
          <pc:docMk/>
          <pc:sldMk cId="4090637278" sldId="484"/>
        </pc:sldMkLst>
      </pc:sldChg>
      <pc:sldChg chg="del">
        <pc:chgData name="Müller Harald" userId="040bb1b6-8838-4032-8cbc-38999f17fd1e" providerId="ADAL" clId="{5C255D01-7238-4166-AB99-814941D0F19E}" dt="2023-10-04T21:59:07.463" v="2" actId="47"/>
        <pc:sldMkLst>
          <pc:docMk/>
          <pc:sldMk cId="3165503536" sldId="492"/>
        </pc:sldMkLst>
      </pc:sldChg>
      <pc:sldChg chg="del">
        <pc:chgData name="Müller Harald" userId="040bb1b6-8838-4032-8cbc-38999f17fd1e" providerId="ADAL" clId="{5C255D01-7238-4166-AB99-814941D0F19E}" dt="2023-10-04T21:59:14.383" v="6" actId="47"/>
        <pc:sldMkLst>
          <pc:docMk/>
          <pc:sldMk cId="162964326" sldId="493"/>
        </pc:sldMkLst>
      </pc:sldChg>
      <pc:sldChg chg="del">
        <pc:chgData name="Müller Harald" userId="040bb1b6-8838-4032-8cbc-38999f17fd1e" providerId="ADAL" clId="{5C255D01-7238-4166-AB99-814941D0F19E}" dt="2023-10-04T21:59:36.677" v="12" actId="47"/>
        <pc:sldMkLst>
          <pc:docMk/>
          <pc:sldMk cId="2886061866" sldId="494"/>
        </pc:sldMkLst>
      </pc:sldChg>
      <pc:sldChg chg="del">
        <pc:chgData name="Müller Harald" userId="040bb1b6-8838-4032-8cbc-38999f17fd1e" providerId="ADAL" clId="{5C255D01-7238-4166-AB99-814941D0F19E}" dt="2023-10-04T21:59:39.187" v="14" actId="47"/>
        <pc:sldMkLst>
          <pc:docMk/>
          <pc:sldMk cId="471774834" sldId="495"/>
        </pc:sldMkLst>
      </pc:sldChg>
      <pc:sldChg chg="del">
        <pc:chgData name="Müller Harald" userId="040bb1b6-8838-4032-8cbc-38999f17fd1e" providerId="ADAL" clId="{5C255D01-7238-4166-AB99-814941D0F19E}" dt="2023-10-04T21:59:20.686" v="9" actId="47"/>
        <pc:sldMkLst>
          <pc:docMk/>
          <pc:sldMk cId="1514294054" sldId="496"/>
        </pc:sldMkLst>
      </pc:sldChg>
      <pc:sldChg chg="del">
        <pc:chgData name="Müller Harald" userId="040bb1b6-8838-4032-8cbc-38999f17fd1e" providerId="ADAL" clId="{5C255D01-7238-4166-AB99-814941D0F19E}" dt="2023-10-04T21:59:21.669" v="10" actId="47"/>
        <pc:sldMkLst>
          <pc:docMk/>
          <pc:sldMk cId="1518992104" sldId="497"/>
        </pc:sldMkLst>
      </pc:sldChg>
      <pc:sldChg chg="del">
        <pc:chgData name="Müller Harald" userId="040bb1b6-8838-4032-8cbc-38999f17fd1e" providerId="ADAL" clId="{5C255D01-7238-4166-AB99-814941D0F19E}" dt="2023-10-04T21:59:42.635" v="15" actId="47"/>
        <pc:sldMkLst>
          <pc:docMk/>
          <pc:sldMk cId="3181208072" sldId="498"/>
        </pc:sldMkLst>
      </pc:sldChg>
      <pc:sldChg chg="del">
        <pc:chgData name="Müller Harald" userId="040bb1b6-8838-4032-8cbc-38999f17fd1e" providerId="ADAL" clId="{5C255D01-7238-4166-AB99-814941D0F19E}" dt="2023-10-04T21:59:44.122" v="16" actId="47"/>
        <pc:sldMkLst>
          <pc:docMk/>
          <pc:sldMk cId="927850577" sldId="499"/>
        </pc:sldMkLst>
      </pc:sldChg>
      <pc:sldChg chg="del">
        <pc:chgData name="Müller Harald" userId="040bb1b6-8838-4032-8cbc-38999f17fd1e" providerId="ADAL" clId="{5C255D01-7238-4166-AB99-814941D0F19E}" dt="2023-10-04T21:59:48.335" v="17" actId="47"/>
        <pc:sldMkLst>
          <pc:docMk/>
          <pc:sldMk cId="162861727" sldId="500"/>
        </pc:sldMkLst>
      </pc:sldChg>
      <pc:sldChg chg="del">
        <pc:chgData name="Müller Harald" userId="040bb1b6-8838-4032-8cbc-38999f17fd1e" providerId="ADAL" clId="{5C255D01-7238-4166-AB99-814941D0F19E}" dt="2023-10-04T21:59:52.252" v="18" actId="47"/>
        <pc:sldMkLst>
          <pc:docMk/>
          <pc:sldMk cId="4183822366" sldId="502"/>
        </pc:sldMkLst>
      </pc:sldChg>
      <pc:sldChg chg="del">
        <pc:chgData name="Müller Harald" userId="040bb1b6-8838-4032-8cbc-38999f17fd1e" providerId="ADAL" clId="{5C255D01-7238-4166-AB99-814941D0F19E}" dt="2023-10-04T21:59:38.164" v="13" actId="47"/>
        <pc:sldMkLst>
          <pc:docMk/>
          <pc:sldMk cId="4211053402" sldId="506"/>
        </pc:sldMkLst>
      </pc:sldChg>
      <pc:sldChg chg="del">
        <pc:chgData name="Müller Harald" userId="040bb1b6-8838-4032-8cbc-38999f17fd1e" providerId="ADAL" clId="{5C255D01-7238-4166-AB99-814941D0F19E}" dt="2023-10-04T22:00:23.902" v="22" actId="47"/>
        <pc:sldMkLst>
          <pc:docMk/>
          <pc:sldMk cId="945511493" sldId="507"/>
        </pc:sldMkLst>
      </pc:sldChg>
      <pc:sldChg chg="del">
        <pc:chgData name="Müller Harald" userId="040bb1b6-8838-4032-8cbc-38999f17fd1e" providerId="ADAL" clId="{5C255D01-7238-4166-AB99-814941D0F19E}" dt="2023-10-04T22:01:21.442" v="24" actId="47"/>
        <pc:sldMkLst>
          <pc:docMk/>
          <pc:sldMk cId="2161604001" sldId="511"/>
        </pc:sldMkLst>
      </pc:sldChg>
      <pc:sldChg chg="del">
        <pc:chgData name="Müller Harald" userId="040bb1b6-8838-4032-8cbc-38999f17fd1e" providerId="ADAL" clId="{5C255D01-7238-4166-AB99-814941D0F19E}" dt="2023-10-04T22:01:41.767" v="29" actId="47"/>
        <pc:sldMkLst>
          <pc:docMk/>
          <pc:sldMk cId="124788965" sldId="512"/>
        </pc:sldMkLst>
      </pc:sldChg>
      <pc:sldChg chg="del">
        <pc:chgData name="Müller Harald" userId="040bb1b6-8838-4032-8cbc-38999f17fd1e" providerId="ADAL" clId="{5C255D01-7238-4166-AB99-814941D0F19E}" dt="2023-10-04T22:01:46.674" v="31" actId="47"/>
        <pc:sldMkLst>
          <pc:docMk/>
          <pc:sldMk cId="991030729" sldId="515"/>
        </pc:sldMkLst>
      </pc:sldChg>
      <pc:sldChg chg="del">
        <pc:chgData name="Müller Harald" userId="040bb1b6-8838-4032-8cbc-38999f17fd1e" providerId="ADAL" clId="{5C255D01-7238-4166-AB99-814941D0F19E}" dt="2023-10-04T22:02:50.762" v="43" actId="47"/>
        <pc:sldMkLst>
          <pc:docMk/>
          <pc:sldMk cId="23276164" sldId="516"/>
        </pc:sldMkLst>
      </pc:sldChg>
      <pc:sldChg chg="del">
        <pc:chgData name="Müller Harald" userId="040bb1b6-8838-4032-8cbc-38999f17fd1e" providerId="ADAL" clId="{5C255D01-7238-4166-AB99-814941D0F19E}" dt="2023-10-04T22:03:32.936" v="49" actId="47"/>
        <pc:sldMkLst>
          <pc:docMk/>
          <pc:sldMk cId="3813116796" sldId="519"/>
        </pc:sldMkLst>
      </pc:sldChg>
      <pc:sldChg chg="ord">
        <pc:chgData name="Müller Harald" userId="040bb1b6-8838-4032-8cbc-38999f17fd1e" providerId="ADAL" clId="{5C255D01-7238-4166-AB99-814941D0F19E}" dt="2023-10-04T22:25:23.398" v="143"/>
        <pc:sldMkLst>
          <pc:docMk/>
          <pc:sldMk cId="3414969197" sldId="520"/>
        </pc:sldMkLst>
      </pc:sldChg>
      <pc:sldChg chg="del">
        <pc:chgData name="Müller Harald" userId="040bb1b6-8838-4032-8cbc-38999f17fd1e" providerId="ADAL" clId="{5C255D01-7238-4166-AB99-814941D0F19E}" dt="2023-10-04T22:05:29.656" v="53" actId="47"/>
        <pc:sldMkLst>
          <pc:docMk/>
          <pc:sldMk cId="314829091" sldId="521"/>
        </pc:sldMkLst>
      </pc:sldChg>
      <pc:sldChg chg="modSp mod">
        <pc:chgData name="Müller Harald" userId="040bb1b6-8838-4032-8cbc-38999f17fd1e" providerId="ADAL" clId="{5C255D01-7238-4166-AB99-814941D0F19E}" dt="2023-10-04T22:27:58.785" v="147" actId="13926"/>
        <pc:sldMkLst>
          <pc:docMk/>
          <pc:sldMk cId="184961122" sldId="528"/>
        </pc:sldMkLst>
        <pc:spChg chg="mod">
          <ac:chgData name="Müller Harald" userId="040bb1b6-8838-4032-8cbc-38999f17fd1e" providerId="ADAL" clId="{5C255D01-7238-4166-AB99-814941D0F19E}" dt="2023-10-04T22:27:58.785" v="147" actId="13926"/>
          <ac:spMkLst>
            <pc:docMk/>
            <pc:sldMk cId="184961122" sldId="528"/>
            <ac:spMk id="8" creationId="{43E6BA54-DDFA-4B5E-8D62-43FE042D61C2}"/>
          </ac:spMkLst>
        </pc:spChg>
      </pc:sldChg>
      <pc:sldChg chg="modSp mod">
        <pc:chgData name="Müller Harald" userId="040bb1b6-8838-4032-8cbc-38999f17fd1e" providerId="ADAL" clId="{5C255D01-7238-4166-AB99-814941D0F19E}" dt="2023-10-04T22:28:26.571" v="149" actId="1036"/>
        <pc:sldMkLst>
          <pc:docMk/>
          <pc:sldMk cId="3129474648" sldId="530"/>
        </pc:sldMkLst>
        <pc:spChg chg="mod">
          <ac:chgData name="Müller Harald" userId="040bb1b6-8838-4032-8cbc-38999f17fd1e" providerId="ADAL" clId="{5C255D01-7238-4166-AB99-814941D0F19E}" dt="2023-10-04T22:27:25.772" v="145"/>
          <ac:spMkLst>
            <pc:docMk/>
            <pc:sldMk cId="3129474648" sldId="530"/>
            <ac:spMk id="3" creationId="{9C42806A-26DE-4295-8BD7-3A47E21AF5CD}"/>
          </ac:spMkLst>
        </pc:spChg>
        <pc:spChg chg="mod">
          <ac:chgData name="Müller Harald" userId="040bb1b6-8838-4032-8cbc-38999f17fd1e" providerId="ADAL" clId="{5C255D01-7238-4166-AB99-814941D0F19E}" dt="2023-10-04T22:28:26.571" v="149" actId="1036"/>
          <ac:spMkLst>
            <pc:docMk/>
            <pc:sldMk cId="3129474648" sldId="530"/>
            <ac:spMk id="4" creationId="{CA5EE535-1DBD-4237-9AB9-7570AA74991D}"/>
          </ac:spMkLst>
        </pc:spChg>
      </pc:sldChg>
      <pc:sldChg chg="modSp mod">
        <pc:chgData name="Müller Harald" userId="040bb1b6-8838-4032-8cbc-38999f17fd1e" providerId="ADAL" clId="{5C255D01-7238-4166-AB99-814941D0F19E}" dt="2023-10-04T22:29:02.741" v="151" actId="1036"/>
        <pc:sldMkLst>
          <pc:docMk/>
          <pc:sldMk cId="2650850139" sldId="531"/>
        </pc:sldMkLst>
        <pc:spChg chg="mod">
          <ac:chgData name="Müller Harald" userId="040bb1b6-8838-4032-8cbc-38999f17fd1e" providerId="ADAL" clId="{5C255D01-7238-4166-AB99-814941D0F19E}" dt="2023-10-04T22:27:32.428" v="146"/>
          <ac:spMkLst>
            <pc:docMk/>
            <pc:sldMk cId="2650850139" sldId="531"/>
            <ac:spMk id="3" creationId="{05D6EEA8-7567-4604-9C99-F960705E82A5}"/>
          </ac:spMkLst>
        </pc:spChg>
        <pc:spChg chg="mod">
          <ac:chgData name="Müller Harald" userId="040bb1b6-8838-4032-8cbc-38999f17fd1e" providerId="ADAL" clId="{5C255D01-7238-4166-AB99-814941D0F19E}" dt="2023-10-04T22:29:02.741" v="151" actId="1036"/>
          <ac:spMkLst>
            <pc:docMk/>
            <pc:sldMk cId="2650850139" sldId="531"/>
            <ac:spMk id="4" creationId="{B6F99292-1961-4416-9BAD-0C2B295BED19}"/>
          </ac:spMkLst>
        </pc:spChg>
      </pc:sldChg>
      <pc:sldChg chg="modSp mod">
        <pc:chgData name="Müller Harald" userId="040bb1b6-8838-4032-8cbc-38999f17fd1e" providerId="ADAL" clId="{5C255D01-7238-4166-AB99-814941D0F19E}" dt="2023-10-04T22:29:43.729" v="152"/>
        <pc:sldMkLst>
          <pc:docMk/>
          <pc:sldMk cId="3743118231" sldId="532"/>
        </pc:sldMkLst>
        <pc:spChg chg="mod">
          <ac:chgData name="Müller Harald" userId="040bb1b6-8838-4032-8cbc-38999f17fd1e" providerId="ADAL" clId="{5C255D01-7238-4166-AB99-814941D0F19E}" dt="2023-10-04T22:29:43.729" v="152"/>
          <ac:spMkLst>
            <pc:docMk/>
            <pc:sldMk cId="3743118231" sldId="532"/>
            <ac:spMk id="3" creationId="{0044296C-3AD2-449B-AF2E-163F24BBC92F}"/>
          </ac:spMkLst>
        </pc:spChg>
      </pc:sldChg>
      <pc:sldChg chg="modSp mod">
        <pc:chgData name="Müller Harald" userId="040bb1b6-8838-4032-8cbc-38999f17fd1e" providerId="ADAL" clId="{5C255D01-7238-4166-AB99-814941D0F19E}" dt="2023-10-04T22:29:53.783" v="153"/>
        <pc:sldMkLst>
          <pc:docMk/>
          <pc:sldMk cId="1725485014" sldId="533"/>
        </pc:sldMkLst>
        <pc:spChg chg="mod">
          <ac:chgData name="Müller Harald" userId="040bb1b6-8838-4032-8cbc-38999f17fd1e" providerId="ADAL" clId="{5C255D01-7238-4166-AB99-814941D0F19E}" dt="2023-10-04T22:29:53.783" v="153"/>
          <ac:spMkLst>
            <pc:docMk/>
            <pc:sldMk cId="1725485014" sldId="533"/>
            <ac:spMk id="3" creationId="{4ED09C35-EC04-4E5B-B924-B35334535038}"/>
          </ac:spMkLst>
        </pc:spChg>
      </pc:sldChg>
      <pc:sldChg chg="modSp mod">
        <pc:chgData name="Müller Harald" userId="040bb1b6-8838-4032-8cbc-38999f17fd1e" providerId="ADAL" clId="{5C255D01-7238-4166-AB99-814941D0F19E}" dt="2023-10-04T22:30:01.535" v="154"/>
        <pc:sldMkLst>
          <pc:docMk/>
          <pc:sldMk cId="1476507983" sldId="534"/>
        </pc:sldMkLst>
        <pc:spChg chg="mod">
          <ac:chgData name="Müller Harald" userId="040bb1b6-8838-4032-8cbc-38999f17fd1e" providerId="ADAL" clId="{5C255D01-7238-4166-AB99-814941D0F19E}" dt="2023-10-04T22:30:01.535" v="154"/>
          <ac:spMkLst>
            <pc:docMk/>
            <pc:sldMk cId="1476507983" sldId="534"/>
            <ac:spMk id="3" creationId="{BF4C3468-7DA1-4DC6-B239-E2DEE590A6ED}"/>
          </ac:spMkLst>
        </pc:spChg>
      </pc:sldChg>
      <pc:sldChg chg="modSp mod">
        <pc:chgData name="Müller Harald" userId="040bb1b6-8838-4032-8cbc-38999f17fd1e" providerId="ADAL" clId="{5C255D01-7238-4166-AB99-814941D0F19E}" dt="2023-10-04T22:42:34.675" v="305" actId="13926"/>
        <pc:sldMkLst>
          <pc:docMk/>
          <pc:sldMk cId="3453848113" sldId="535"/>
        </pc:sldMkLst>
        <pc:spChg chg="mod">
          <ac:chgData name="Müller Harald" userId="040bb1b6-8838-4032-8cbc-38999f17fd1e" providerId="ADAL" clId="{5C255D01-7238-4166-AB99-814941D0F19E}" dt="2023-10-04T22:42:34.675" v="305" actId="13926"/>
          <ac:spMkLst>
            <pc:docMk/>
            <pc:sldMk cId="3453848113" sldId="535"/>
            <ac:spMk id="3" creationId="{7799D7DB-03F3-4ED5-BC8C-F092712E0A86}"/>
          </ac:spMkLst>
        </pc:spChg>
      </pc:sldChg>
      <pc:sldChg chg="add del">
        <pc:chgData name="Müller Harald" userId="040bb1b6-8838-4032-8cbc-38999f17fd1e" providerId="ADAL" clId="{5C255D01-7238-4166-AB99-814941D0F19E}" dt="2023-10-04T22:53:33.324" v="491" actId="47"/>
        <pc:sldMkLst>
          <pc:docMk/>
          <pc:sldMk cId="4122837729" sldId="549"/>
        </pc:sldMkLst>
      </pc:sldChg>
      <pc:sldChg chg="del">
        <pc:chgData name="Müller Harald" userId="040bb1b6-8838-4032-8cbc-38999f17fd1e" providerId="ADAL" clId="{5C255D01-7238-4166-AB99-814941D0F19E}" dt="2023-10-04T22:10:10.953" v="110" actId="47"/>
        <pc:sldMkLst>
          <pc:docMk/>
          <pc:sldMk cId="1539519846" sldId="550"/>
        </pc:sldMkLst>
      </pc:sldChg>
      <pc:sldChg chg="del">
        <pc:chgData name="Müller Harald" userId="040bb1b6-8838-4032-8cbc-38999f17fd1e" providerId="ADAL" clId="{5C255D01-7238-4166-AB99-814941D0F19E}" dt="2023-10-04T22:25:53.412" v="144" actId="47"/>
        <pc:sldMkLst>
          <pc:docMk/>
          <pc:sldMk cId="4023458544" sldId="560"/>
        </pc:sldMkLst>
      </pc:sldChg>
      <pc:sldChg chg="del">
        <pc:chgData name="Müller Harald" userId="040bb1b6-8838-4032-8cbc-38999f17fd1e" providerId="ADAL" clId="{5C255D01-7238-4166-AB99-814941D0F19E}" dt="2023-10-04T22:25:53.412" v="144" actId="47"/>
        <pc:sldMkLst>
          <pc:docMk/>
          <pc:sldMk cId="844184785" sldId="561"/>
        </pc:sldMkLst>
      </pc:sldChg>
      <pc:sldChg chg="del">
        <pc:chgData name="Müller Harald" userId="040bb1b6-8838-4032-8cbc-38999f17fd1e" providerId="ADAL" clId="{5C255D01-7238-4166-AB99-814941D0F19E}" dt="2023-10-04T22:25:53.412" v="144" actId="47"/>
        <pc:sldMkLst>
          <pc:docMk/>
          <pc:sldMk cId="4246093344" sldId="562"/>
        </pc:sldMkLst>
      </pc:sldChg>
      <pc:sldChg chg="del">
        <pc:chgData name="Müller Harald" userId="040bb1b6-8838-4032-8cbc-38999f17fd1e" providerId="ADAL" clId="{5C255D01-7238-4166-AB99-814941D0F19E}" dt="2023-10-04T22:03:17.152" v="47" actId="47"/>
        <pc:sldMkLst>
          <pc:docMk/>
          <pc:sldMk cId="596175047" sldId="570"/>
        </pc:sldMkLst>
      </pc:sldChg>
      <pc:sldChg chg="del">
        <pc:chgData name="Müller Harald" userId="040bb1b6-8838-4032-8cbc-38999f17fd1e" providerId="ADAL" clId="{5C255D01-7238-4166-AB99-814941D0F19E}" dt="2023-10-04T21:59:54.655" v="19" actId="47"/>
        <pc:sldMkLst>
          <pc:docMk/>
          <pc:sldMk cId="949320518" sldId="574"/>
        </pc:sldMkLst>
      </pc:sldChg>
      <pc:sldChg chg="del">
        <pc:chgData name="Müller Harald" userId="040bb1b6-8838-4032-8cbc-38999f17fd1e" providerId="ADAL" clId="{5C255D01-7238-4166-AB99-814941D0F19E}" dt="2023-10-04T21:59:13.650" v="5" actId="47"/>
        <pc:sldMkLst>
          <pc:docMk/>
          <pc:sldMk cId="1323094481" sldId="575"/>
        </pc:sldMkLst>
      </pc:sldChg>
      <pc:sldChg chg="del">
        <pc:chgData name="Müller Harald" userId="040bb1b6-8838-4032-8cbc-38999f17fd1e" providerId="ADAL" clId="{5C255D01-7238-4166-AB99-814941D0F19E}" dt="2023-10-04T21:59:36.082" v="11" actId="47"/>
        <pc:sldMkLst>
          <pc:docMk/>
          <pc:sldMk cId="768371896" sldId="577"/>
        </pc:sldMkLst>
      </pc:sldChg>
      <pc:sldChg chg="del">
        <pc:chgData name="Müller Harald" userId="040bb1b6-8838-4032-8cbc-38999f17fd1e" providerId="ADAL" clId="{5C255D01-7238-4166-AB99-814941D0F19E}" dt="2023-10-04T22:00:31.117" v="23" actId="47"/>
        <pc:sldMkLst>
          <pc:docMk/>
          <pc:sldMk cId="995135592" sldId="578"/>
        </pc:sldMkLst>
      </pc:sldChg>
      <pc:sldChg chg="del">
        <pc:chgData name="Müller Harald" userId="040bb1b6-8838-4032-8cbc-38999f17fd1e" providerId="ADAL" clId="{5C255D01-7238-4166-AB99-814941D0F19E}" dt="2023-10-04T22:01:45.233" v="30" actId="47"/>
        <pc:sldMkLst>
          <pc:docMk/>
          <pc:sldMk cId="2560606241" sldId="579"/>
        </pc:sldMkLst>
      </pc:sldChg>
      <pc:sldChg chg="del">
        <pc:chgData name="Müller Harald" userId="040bb1b6-8838-4032-8cbc-38999f17fd1e" providerId="ADAL" clId="{5C255D01-7238-4166-AB99-814941D0F19E}" dt="2023-10-04T22:01:29.580" v="25" actId="47"/>
        <pc:sldMkLst>
          <pc:docMk/>
          <pc:sldMk cId="947500403" sldId="580"/>
        </pc:sldMkLst>
      </pc:sldChg>
      <pc:sldChg chg="del">
        <pc:chgData name="Müller Harald" userId="040bb1b6-8838-4032-8cbc-38999f17fd1e" providerId="ADAL" clId="{5C255D01-7238-4166-AB99-814941D0F19E}" dt="2023-10-04T22:10:17.969" v="111" actId="47"/>
        <pc:sldMkLst>
          <pc:docMk/>
          <pc:sldMk cId="3451985578" sldId="586"/>
        </pc:sldMkLst>
      </pc:sldChg>
      <pc:sldChg chg="del">
        <pc:chgData name="Müller Harald" userId="040bb1b6-8838-4032-8cbc-38999f17fd1e" providerId="ADAL" clId="{5C255D01-7238-4166-AB99-814941D0F19E}" dt="2023-10-04T21:59:11.367" v="4" actId="47"/>
        <pc:sldMkLst>
          <pc:docMk/>
          <pc:sldMk cId="1364578565" sldId="587"/>
        </pc:sldMkLst>
      </pc:sldChg>
      <pc:sldChg chg="del">
        <pc:chgData name="Müller Harald" userId="040bb1b6-8838-4032-8cbc-38999f17fd1e" providerId="ADAL" clId="{5C255D01-7238-4166-AB99-814941D0F19E}" dt="2023-10-04T22:00:17.315" v="21" actId="47"/>
        <pc:sldMkLst>
          <pc:docMk/>
          <pc:sldMk cId="3503076623" sldId="589"/>
        </pc:sldMkLst>
      </pc:sldChg>
      <pc:sldChg chg="del">
        <pc:chgData name="Müller Harald" userId="040bb1b6-8838-4032-8cbc-38999f17fd1e" providerId="ADAL" clId="{5C255D01-7238-4166-AB99-814941D0F19E}" dt="2023-10-04T22:03:34.347" v="50" actId="47"/>
        <pc:sldMkLst>
          <pc:docMk/>
          <pc:sldMk cId="1114476352" sldId="590"/>
        </pc:sldMkLst>
      </pc:sldChg>
      <pc:sldChg chg="del">
        <pc:chgData name="Müller Harald" userId="040bb1b6-8838-4032-8cbc-38999f17fd1e" providerId="ADAL" clId="{5C255D01-7238-4166-AB99-814941D0F19E}" dt="2023-10-04T22:09:17.717" v="108" actId="47"/>
        <pc:sldMkLst>
          <pc:docMk/>
          <pc:sldMk cId="3407368495" sldId="591"/>
        </pc:sldMkLst>
      </pc:sldChg>
      <pc:sldChg chg="del">
        <pc:chgData name="Müller Harald" userId="040bb1b6-8838-4032-8cbc-38999f17fd1e" providerId="ADAL" clId="{5C255D01-7238-4166-AB99-814941D0F19E}" dt="2023-10-04T22:09:19.356" v="109" actId="47"/>
        <pc:sldMkLst>
          <pc:docMk/>
          <pc:sldMk cId="2954544312" sldId="592"/>
        </pc:sldMkLst>
      </pc:sldChg>
      <pc:sldChg chg="del">
        <pc:chgData name="Müller Harald" userId="040bb1b6-8838-4032-8cbc-38999f17fd1e" providerId="ADAL" clId="{5C255D01-7238-4166-AB99-814941D0F19E}" dt="2023-10-04T22:01:57.236" v="38" actId="47"/>
        <pc:sldMkLst>
          <pc:docMk/>
          <pc:sldMk cId="2622064221" sldId="594"/>
        </pc:sldMkLst>
      </pc:sldChg>
      <pc:sldChg chg="del">
        <pc:chgData name="Müller Harald" userId="040bb1b6-8838-4032-8cbc-38999f17fd1e" providerId="ADAL" clId="{5C255D01-7238-4166-AB99-814941D0F19E}" dt="2023-10-04T22:01:58.585" v="39" actId="47"/>
        <pc:sldMkLst>
          <pc:docMk/>
          <pc:sldMk cId="1340620250" sldId="595"/>
        </pc:sldMkLst>
      </pc:sldChg>
      <pc:sldChg chg="del">
        <pc:chgData name="Müller Harald" userId="040bb1b6-8838-4032-8cbc-38999f17fd1e" providerId="ADAL" clId="{5C255D01-7238-4166-AB99-814941D0F19E}" dt="2023-10-04T22:20:34.171" v="140" actId="47"/>
        <pc:sldMkLst>
          <pc:docMk/>
          <pc:sldMk cId="1964543640" sldId="596"/>
        </pc:sldMkLst>
      </pc:sldChg>
      <pc:sldChg chg="del">
        <pc:chgData name="Müller Harald" userId="040bb1b6-8838-4032-8cbc-38999f17fd1e" providerId="ADAL" clId="{5C255D01-7238-4166-AB99-814941D0F19E}" dt="2023-10-04T22:10:19.335" v="112" actId="47"/>
        <pc:sldMkLst>
          <pc:docMk/>
          <pc:sldMk cId="1423323583" sldId="600"/>
        </pc:sldMkLst>
      </pc:sldChg>
      <pc:sldChg chg="add del">
        <pc:chgData name="Müller Harald" userId="040bb1b6-8838-4032-8cbc-38999f17fd1e" providerId="ADAL" clId="{5C255D01-7238-4166-AB99-814941D0F19E}" dt="2023-10-04T22:11:11.679" v="116" actId="47"/>
        <pc:sldMkLst>
          <pc:docMk/>
          <pc:sldMk cId="3476117118" sldId="601"/>
        </pc:sldMkLst>
      </pc:sldChg>
      <pc:sldChg chg="del">
        <pc:chgData name="Müller Harald" userId="040bb1b6-8838-4032-8cbc-38999f17fd1e" providerId="ADAL" clId="{5C255D01-7238-4166-AB99-814941D0F19E}" dt="2023-10-04T22:03:01.767" v="44" actId="47"/>
        <pc:sldMkLst>
          <pc:docMk/>
          <pc:sldMk cId="1758378653" sldId="603"/>
        </pc:sldMkLst>
      </pc:sldChg>
      <pc:sldChg chg="del">
        <pc:chgData name="Müller Harald" userId="040bb1b6-8838-4032-8cbc-38999f17fd1e" providerId="ADAL" clId="{5C255D01-7238-4166-AB99-814941D0F19E}" dt="2023-10-04T22:53:54.003" v="499" actId="47"/>
        <pc:sldMkLst>
          <pc:docMk/>
          <pc:sldMk cId="2337309004" sldId="604"/>
        </pc:sldMkLst>
      </pc:sldChg>
      <pc:sldChg chg="addSp delSp modSp add mod">
        <pc:chgData name="Müller Harald" userId="040bb1b6-8838-4032-8cbc-38999f17fd1e" providerId="ADAL" clId="{5C255D01-7238-4166-AB99-814941D0F19E}" dt="2023-10-04T22:43:14.438" v="317" actId="20577"/>
        <pc:sldMkLst>
          <pc:docMk/>
          <pc:sldMk cId="867868519" sldId="605"/>
        </pc:sldMkLst>
        <pc:spChg chg="add del mod">
          <ac:chgData name="Müller Harald" userId="040bb1b6-8838-4032-8cbc-38999f17fd1e" providerId="ADAL" clId="{5C255D01-7238-4166-AB99-814941D0F19E}" dt="2023-10-04T22:38:08.608" v="219" actId="478"/>
          <ac:spMkLst>
            <pc:docMk/>
            <pc:sldMk cId="867868519" sldId="605"/>
            <ac:spMk id="5" creationId="{D19FEE78-7D1F-66C3-8CD3-67201CFE3FA5}"/>
          </ac:spMkLst>
        </pc:spChg>
        <pc:spChg chg="del">
          <ac:chgData name="Müller Harald" userId="040bb1b6-8838-4032-8cbc-38999f17fd1e" providerId="ADAL" clId="{5C255D01-7238-4166-AB99-814941D0F19E}" dt="2023-10-04T22:37:18.735" v="214" actId="478"/>
          <ac:spMkLst>
            <pc:docMk/>
            <pc:sldMk cId="867868519" sldId="605"/>
            <ac:spMk id="6" creationId="{00000000-0000-0000-0000-000000000000}"/>
          </ac:spMkLst>
        </pc:spChg>
        <pc:spChg chg="add mod">
          <ac:chgData name="Müller Harald" userId="040bb1b6-8838-4032-8cbc-38999f17fd1e" providerId="ADAL" clId="{5C255D01-7238-4166-AB99-814941D0F19E}" dt="2023-10-04T22:37:20.416" v="215"/>
          <ac:spMkLst>
            <pc:docMk/>
            <pc:sldMk cId="867868519" sldId="605"/>
            <ac:spMk id="7" creationId="{EE7DE43F-BF72-FA59-37E5-65C58F6064F2}"/>
          </ac:spMkLst>
        </pc:spChg>
        <pc:spChg chg="add mod">
          <ac:chgData name="Müller Harald" userId="040bb1b6-8838-4032-8cbc-38999f17fd1e" providerId="ADAL" clId="{5C255D01-7238-4166-AB99-814941D0F19E}" dt="2023-10-04T22:43:14.438" v="317" actId="20577"/>
          <ac:spMkLst>
            <pc:docMk/>
            <pc:sldMk cId="867868519" sldId="605"/>
            <ac:spMk id="8" creationId="{4310D58A-AB10-54EC-2192-22F0AF4043FA}"/>
          </ac:spMkLst>
        </pc:spChg>
      </pc:sldChg>
      <pc:sldChg chg="del">
        <pc:chgData name="Müller Harald" userId="040bb1b6-8838-4032-8cbc-38999f17fd1e" providerId="ADAL" clId="{5C255D01-7238-4166-AB99-814941D0F19E}" dt="2023-10-04T22:05:32.658" v="54" actId="47"/>
        <pc:sldMkLst>
          <pc:docMk/>
          <pc:sldMk cId="992018473" sldId="605"/>
        </pc:sldMkLst>
      </pc:sldChg>
      <pc:sldChg chg="modSp add del mod">
        <pc:chgData name="Müller Harald" userId="040bb1b6-8838-4032-8cbc-38999f17fd1e" providerId="ADAL" clId="{5C255D01-7238-4166-AB99-814941D0F19E}" dt="2023-10-04T22:35:30.045" v="186" actId="47"/>
        <pc:sldMkLst>
          <pc:docMk/>
          <pc:sldMk cId="273116089" sldId="606"/>
        </pc:sldMkLst>
        <pc:spChg chg="mod">
          <ac:chgData name="Müller Harald" userId="040bb1b6-8838-4032-8cbc-38999f17fd1e" providerId="ADAL" clId="{5C255D01-7238-4166-AB99-814941D0F19E}" dt="2023-10-04T22:34:31.884" v="185" actId="207"/>
          <ac:spMkLst>
            <pc:docMk/>
            <pc:sldMk cId="273116089" sldId="606"/>
            <ac:spMk id="3" creationId="{00000000-0000-0000-0000-000000000000}"/>
          </ac:spMkLst>
        </pc:spChg>
      </pc:sldChg>
      <pc:sldChg chg="addSp delSp modSp add mod">
        <pc:chgData name="Müller Harald" userId="040bb1b6-8838-4032-8cbc-38999f17fd1e" providerId="ADAL" clId="{5C255D01-7238-4166-AB99-814941D0F19E}" dt="2023-10-04T22:48:32.806" v="454" actId="20577"/>
        <pc:sldMkLst>
          <pc:docMk/>
          <pc:sldMk cId="2782233944" sldId="607"/>
        </pc:sldMkLst>
        <pc:spChg chg="del">
          <ac:chgData name="Müller Harald" userId="040bb1b6-8838-4032-8cbc-38999f17fd1e" providerId="ADAL" clId="{5C255D01-7238-4166-AB99-814941D0F19E}" dt="2023-10-04T22:41:05.635" v="271" actId="478"/>
          <ac:spMkLst>
            <pc:docMk/>
            <pc:sldMk cId="2782233944" sldId="607"/>
            <ac:spMk id="2" creationId="{00000000-0000-0000-0000-000000000000}"/>
          </ac:spMkLst>
        </pc:spChg>
        <pc:spChg chg="mod">
          <ac:chgData name="Müller Harald" userId="040bb1b6-8838-4032-8cbc-38999f17fd1e" providerId="ADAL" clId="{5C255D01-7238-4166-AB99-814941D0F19E}" dt="2023-10-04T22:42:00.927" v="304" actId="313"/>
          <ac:spMkLst>
            <pc:docMk/>
            <pc:sldMk cId="2782233944" sldId="607"/>
            <ac:spMk id="3" creationId="{00000000-0000-0000-0000-000000000000}"/>
          </ac:spMkLst>
        </pc:spChg>
        <pc:spChg chg="add del mod">
          <ac:chgData name="Müller Harald" userId="040bb1b6-8838-4032-8cbc-38999f17fd1e" providerId="ADAL" clId="{5C255D01-7238-4166-AB99-814941D0F19E}" dt="2023-10-04T22:37:41.411" v="218" actId="478"/>
          <ac:spMkLst>
            <pc:docMk/>
            <pc:sldMk cId="2782233944" sldId="607"/>
            <ac:spMk id="5" creationId="{7061BD6D-44F9-D640-1DAB-65F62ED01F92}"/>
          </ac:spMkLst>
        </pc:spChg>
        <pc:spChg chg="del">
          <ac:chgData name="Müller Harald" userId="040bb1b6-8838-4032-8cbc-38999f17fd1e" providerId="ADAL" clId="{5C255D01-7238-4166-AB99-814941D0F19E}" dt="2023-10-04T22:37:25.565" v="216" actId="478"/>
          <ac:spMkLst>
            <pc:docMk/>
            <pc:sldMk cId="2782233944" sldId="607"/>
            <ac:spMk id="6" creationId="{00000000-0000-0000-0000-000000000000}"/>
          </ac:spMkLst>
        </pc:spChg>
        <pc:spChg chg="add mod">
          <ac:chgData name="Müller Harald" userId="040bb1b6-8838-4032-8cbc-38999f17fd1e" providerId="ADAL" clId="{5C255D01-7238-4166-AB99-814941D0F19E}" dt="2023-10-04T22:37:33" v="217"/>
          <ac:spMkLst>
            <pc:docMk/>
            <pc:sldMk cId="2782233944" sldId="607"/>
            <ac:spMk id="7" creationId="{D66F1784-3EDC-B32E-6172-28CAD9A1816B}"/>
          </ac:spMkLst>
        </pc:spChg>
        <pc:spChg chg="add mod">
          <ac:chgData name="Müller Harald" userId="040bb1b6-8838-4032-8cbc-38999f17fd1e" providerId="ADAL" clId="{5C255D01-7238-4166-AB99-814941D0F19E}" dt="2023-10-04T22:48:24.997" v="451" actId="1076"/>
          <ac:spMkLst>
            <pc:docMk/>
            <pc:sldMk cId="2782233944" sldId="607"/>
            <ac:spMk id="8" creationId="{5A4430C1-490D-18D4-3EAF-94EBB6A1A3C2}"/>
          </ac:spMkLst>
        </pc:spChg>
        <pc:spChg chg="add mod">
          <ac:chgData name="Müller Harald" userId="040bb1b6-8838-4032-8cbc-38999f17fd1e" providerId="ADAL" clId="{5C255D01-7238-4166-AB99-814941D0F19E}" dt="2023-10-04T22:48:24.997" v="451" actId="1076"/>
          <ac:spMkLst>
            <pc:docMk/>
            <pc:sldMk cId="2782233944" sldId="607"/>
            <ac:spMk id="9" creationId="{A84C894A-D782-F8F6-6988-7DB7E358D909}"/>
          </ac:spMkLst>
        </pc:spChg>
        <pc:spChg chg="add mod">
          <ac:chgData name="Müller Harald" userId="040bb1b6-8838-4032-8cbc-38999f17fd1e" providerId="ADAL" clId="{5C255D01-7238-4166-AB99-814941D0F19E}" dt="2023-10-04T22:48:32.806" v="454" actId="20577"/>
          <ac:spMkLst>
            <pc:docMk/>
            <pc:sldMk cId="2782233944" sldId="607"/>
            <ac:spMk id="10" creationId="{7013696A-CE1D-A083-10DA-BAA275E039DE}"/>
          </ac:spMkLst>
        </pc:spChg>
      </pc:sldChg>
      <pc:sldChg chg="addSp delSp modSp new mod">
        <pc:chgData name="Müller Harald" userId="040bb1b6-8838-4032-8cbc-38999f17fd1e" providerId="ADAL" clId="{5C255D01-7238-4166-AB99-814941D0F19E}" dt="2023-10-04T22:52:16.412" v="490" actId="1076"/>
        <pc:sldMkLst>
          <pc:docMk/>
          <pc:sldMk cId="3867044185" sldId="608"/>
        </pc:sldMkLst>
        <pc:spChg chg="del">
          <ac:chgData name="Müller Harald" userId="040bb1b6-8838-4032-8cbc-38999f17fd1e" providerId="ADAL" clId="{5C255D01-7238-4166-AB99-814941D0F19E}" dt="2023-10-04T22:44:35.442" v="443" actId="478"/>
          <ac:spMkLst>
            <pc:docMk/>
            <pc:sldMk cId="3867044185" sldId="608"/>
            <ac:spMk id="2" creationId="{FB89986A-9C92-3F68-14B8-D5C9FE78FE68}"/>
          </ac:spMkLst>
        </pc:spChg>
        <pc:spChg chg="del">
          <ac:chgData name="Müller Harald" userId="040bb1b6-8838-4032-8cbc-38999f17fd1e" providerId="ADAL" clId="{5C255D01-7238-4166-AB99-814941D0F19E}" dt="2023-10-04T22:44:39.804" v="444" actId="478"/>
          <ac:spMkLst>
            <pc:docMk/>
            <pc:sldMk cId="3867044185" sldId="608"/>
            <ac:spMk id="3" creationId="{54F077B6-0412-33A6-EB3B-6847E1182821}"/>
          </ac:spMkLst>
        </pc:spChg>
        <pc:spChg chg="add del">
          <ac:chgData name="Müller Harald" userId="040bb1b6-8838-4032-8cbc-38999f17fd1e" providerId="ADAL" clId="{5C255D01-7238-4166-AB99-814941D0F19E}" dt="2023-10-04T22:46:45.904" v="446" actId="478"/>
          <ac:spMkLst>
            <pc:docMk/>
            <pc:sldMk cId="3867044185" sldId="608"/>
            <ac:spMk id="5" creationId="{6D408AAA-D4A9-FE1D-9DA6-F9BA1A434C16}"/>
          </ac:spMkLst>
        </pc:spChg>
        <pc:spChg chg="add del mod">
          <ac:chgData name="Müller Harald" userId="040bb1b6-8838-4032-8cbc-38999f17fd1e" providerId="ADAL" clId="{5C255D01-7238-4166-AB99-814941D0F19E}" dt="2023-10-04T22:48:13.390" v="450"/>
          <ac:spMkLst>
            <pc:docMk/>
            <pc:sldMk cId="3867044185" sldId="608"/>
            <ac:spMk id="8" creationId="{6F774714-00BD-D51B-866B-CAC1D6E64BD8}"/>
          </ac:spMkLst>
        </pc:spChg>
        <pc:picChg chg="add mod">
          <ac:chgData name="Müller Harald" userId="040bb1b6-8838-4032-8cbc-38999f17fd1e" providerId="ADAL" clId="{5C255D01-7238-4166-AB99-814941D0F19E}" dt="2023-10-04T22:50:41.707" v="486" actId="1036"/>
          <ac:picMkLst>
            <pc:docMk/>
            <pc:sldMk cId="3867044185" sldId="608"/>
            <ac:picMk id="7" creationId="{9CEC86DF-D785-293A-5E34-2A419B1C554B}"/>
          </ac:picMkLst>
        </pc:picChg>
        <pc:picChg chg="add mod">
          <ac:chgData name="Müller Harald" userId="040bb1b6-8838-4032-8cbc-38999f17fd1e" providerId="ADAL" clId="{5C255D01-7238-4166-AB99-814941D0F19E}" dt="2023-10-04T22:51:25.431" v="488" actId="1076"/>
          <ac:picMkLst>
            <pc:docMk/>
            <pc:sldMk cId="3867044185" sldId="608"/>
            <ac:picMk id="10" creationId="{11C59890-B6F7-3DC4-06AE-D2D0B46F69C2}"/>
          </ac:picMkLst>
        </pc:picChg>
        <pc:picChg chg="add mod">
          <ac:chgData name="Müller Harald" userId="040bb1b6-8838-4032-8cbc-38999f17fd1e" providerId="ADAL" clId="{5C255D01-7238-4166-AB99-814941D0F19E}" dt="2023-10-04T22:52:16.412" v="490" actId="1076"/>
          <ac:picMkLst>
            <pc:docMk/>
            <pc:sldMk cId="3867044185" sldId="608"/>
            <ac:picMk id="12" creationId="{B44CED27-4631-65F8-DD6E-67150729A95A}"/>
          </ac:picMkLst>
        </pc:picChg>
      </pc:sldChg>
      <pc:sldMasterChg chg="delSp delSldLayout modSldLayout">
        <pc:chgData name="Müller Harald" userId="040bb1b6-8838-4032-8cbc-38999f17fd1e" providerId="ADAL" clId="{5C255D01-7238-4166-AB99-814941D0F19E}" dt="2023-10-04T22:19:10.648" v="139" actId="478"/>
        <pc:sldMasterMkLst>
          <pc:docMk/>
          <pc:sldMasterMk cId="0" sldId="2147483804"/>
        </pc:sldMasterMkLst>
        <pc:picChg chg="del">
          <ac:chgData name="Müller Harald" userId="040bb1b6-8838-4032-8cbc-38999f17fd1e" providerId="ADAL" clId="{5C255D01-7238-4166-AB99-814941D0F19E}" dt="2023-10-04T22:17:26.774" v="136" actId="478"/>
          <ac:picMkLst>
            <pc:docMk/>
            <pc:sldMasterMk cId="0" sldId="2147483804"/>
            <ac:picMk id="4" creationId="{00000000-0000-0000-0000-000000000000}"/>
          </ac:picMkLst>
        </pc:picChg>
        <pc:picChg chg="del">
          <ac:chgData name="Müller Harald" userId="040bb1b6-8838-4032-8cbc-38999f17fd1e" providerId="ADAL" clId="{5C255D01-7238-4166-AB99-814941D0F19E}" dt="2023-10-04T22:17:28.745" v="137" actId="478"/>
          <ac:picMkLst>
            <pc:docMk/>
            <pc:sldMasterMk cId="0" sldId="2147483804"/>
            <ac:picMk id="5" creationId="{00000000-0000-0000-0000-000000000000}"/>
          </ac:picMkLst>
        </pc:picChg>
        <pc:sldLayoutChg chg="del">
          <pc:chgData name="Müller Harald" userId="040bb1b6-8838-4032-8cbc-38999f17fd1e" providerId="ADAL" clId="{5C255D01-7238-4166-AB99-814941D0F19E}" dt="2023-10-04T22:17:42.219" v="138" actId="2696"/>
          <pc:sldLayoutMkLst>
            <pc:docMk/>
            <pc:sldMasterMk cId="0" sldId="2147483804"/>
            <pc:sldLayoutMk cId="770428439" sldId="2147483864"/>
          </pc:sldLayoutMkLst>
        </pc:sldLayoutChg>
        <pc:sldLayoutChg chg="delSp">
          <pc:chgData name="Müller Harald" userId="040bb1b6-8838-4032-8cbc-38999f17fd1e" providerId="ADAL" clId="{5C255D01-7238-4166-AB99-814941D0F19E}" dt="2023-10-04T22:19:10.648" v="139" actId="478"/>
          <pc:sldLayoutMkLst>
            <pc:docMk/>
            <pc:sldMasterMk cId="0" sldId="2147483804"/>
            <pc:sldLayoutMk cId="310587331" sldId="2147483865"/>
          </pc:sldLayoutMkLst>
          <pc:spChg chg="del">
            <ac:chgData name="Müller Harald" userId="040bb1b6-8838-4032-8cbc-38999f17fd1e" providerId="ADAL" clId="{5C255D01-7238-4166-AB99-814941D0F19E}" dt="2023-10-04T22:19:10.648" v="139" actId="478"/>
            <ac:spMkLst>
              <pc:docMk/>
              <pc:sldMasterMk cId="0" sldId="2147483804"/>
              <pc:sldLayoutMk cId="310587331" sldId="2147483865"/>
              <ac:spMk id="6" creationId="{00000000-0000-0000-0000-000000000000}"/>
            </ac:spMkLst>
          </pc:spChg>
          <pc:picChg chg="del">
            <ac:chgData name="Müller Harald" userId="040bb1b6-8838-4032-8cbc-38999f17fd1e" providerId="ADAL" clId="{5C255D01-7238-4166-AB99-814941D0F19E}" dt="2023-10-04T22:17:08.485" v="135" actId="478"/>
            <ac:picMkLst>
              <pc:docMk/>
              <pc:sldMasterMk cId="0" sldId="2147483804"/>
              <pc:sldLayoutMk cId="310587331" sldId="2147483865"/>
              <ac:picMk id="4" creationId="{00000000-0000-0000-0000-000000000000}"/>
            </ac:picMkLst>
          </pc:picChg>
        </pc:sldLayoutChg>
      </pc:sldMaster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7"/>
          <p:cNvSpPr>
            <a:spLocks noChangeArrowheads="1"/>
          </p:cNvSpPr>
          <p:nvPr/>
        </p:nvSpPr>
        <p:spPr bwMode="auto">
          <a:xfrm>
            <a:off x="1" y="0"/>
            <a:ext cx="6797675" cy="9874250"/>
          </a:xfrm>
          <a:prstGeom prst="rect">
            <a:avLst/>
          </a:prstGeom>
          <a:noFill/>
          <a:ln w="444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5562" tIns="47781" rIns="95562" bIns="47781" anchor="ctr"/>
          <a:lstStyle>
            <a:lvl1pPr defTabSz="955675" eaLnBrk="0" hangingPunct="0">
              <a:defRPr sz="1200">
                <a:solidFill>
                  <a:schemeClr val="tx1"/>
                </a:solidFill>
                <a:latin typeface="Arial" charset="0"/>
                <a:ea typeface="ＭＳ Ｐゴシック" pitchFamily="34" charset="-128"/>
              </a:defRPr>
            </a:lvl1pPr>
            <a:lvl2pPr marL="742950" indent="-285750" defTabSz="955675" eaLnBrk="0" hangingPunct="0">
              <a:defRPr sz="1200">
                <a:solidFill>
                  <a:schemeClr val="tx1"/>
                </a:solidFill>
                <a:latin typeface="Arial" charset="0"/>
                <a:ea typeface="ＭＳ Ｐゴシック" pitchFamily="34" charset="-128"/>
              </a:defRPr>
            </a:lvl2pPr>
            <a:lvl3pPr marL="1143000" indent="-228600" defTabSz="955675" eaLnBrk="0" hangingPunct="0">
              <a:defRPr sz="1200">
                <a:solidFill>
                  <a:schemeClr val="tx1"/>
                </a:solidFill>
                <a:latin typeface="Arial" charset="0"/>
                <a:ea typeface="ＭＳ Ｐゴシック" pitchFamily="34" charset="-128"/>
              </a:defRPr>
            </a:lvl3pPr>
            <a:lvl4pPr marL="1600200" indent="-228600" defTabSz="955675" eaLnBrk="0" hangingPunct="0">
              <a:defRPr sz="1200">
                <a:solidFill>
                  <a:schemeClr val="tx1"/>
                </a:solidFill>
                <a:latin typeface="Arial" charset="0"/>
                <a:ea typeface="ＭＳ Ｐゴシック" pitchFamily="34" charset="-128"/>
              </a:defRPr>
            </a:lvl4pPr>
            <a:lvl5pPr marL="2057400" indent="-228600" defTabSz="955675" eaLnBrk="0" hangingPunct="0">
              <a:defRPr sz="1200">
                <a:solidFill>
                  <a:schemeClr val="tx1"/>
                </a:solidFill>
                <a:latin typeface="Arial" charset="0"/>
                <a:ea typeface="ＭＳ Ｐゴシック" pitchFamily="34" charset="-128"/>
              </a:defRPr>
            </a:lvl5pPr>
            <a:lvl6pPr marL="25146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6pPr>
            <a:lvl7pPr marL="29718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7pPr>
            <a:lvl8pPr marL="34290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8pPr>
            <a:lvl9pPr marL="38862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defRPr/>
            </a:pPr>
            <a:endParaRPr lang="de-DE" altLang="de-DE" sz="1300"/>
          </a:p>
        </p:txBody>
      </p:sp>
      <p:sp>
        <p:nvSpPr>
          <p:cNvPr id="8" name="Textfeld 7"/>
          <p:cNvSpPr txBox="1"/>
          <p:nvPr/>
        </p:nvSpPr>
        <p:spPr>
          <a:xfrm>
            <a:off x="528639" y="246345"/>
            <a:ext cx="4270375" cy="208910"/>
          </a:xfrm>
          <a:prstGeom prst="rect">
            <a:avLst/>
          </a:prstGeom>
          <a:noFill/>
        </p:spPr>
        <p:txBody>
          <a:bodyPr lIns="0" tIns="0" rIns="0" bIns="0">
            <a:spAutoFit/>
          </a:bodyPr>
          <a:lstStyle>
            <a:lvl1pPr defTabSz="955675" eaLnBrk="0" hangingPunct="0">
              <a:defRPr sz="1200">
                <a:solidFill>
                  <a:schemeClr val="tx1"/>
                </a:solidFill>
                <a:latin typeface="Arial" charset="0"/>
                <a:ea typeface="ＭＳ Ｐゴシック" pitchFamily="34" charset="-128"/>
              </a:defRPr>
            </a:lvl1pPr>
            <a:lvl2pPr marL="776288" indent="-298450" defTabSz="955675" eaLnBrk="0" hangingPunct="0">
              <a:defRPr sz="1200">
                <a:solidFill>
                  <a:schemeClr val="tx1"/>
                </a:solidFill>
                <a:latin typeface="Arial" charset="0"/>
                <a:ea typeface="ＭＳ Ｐゴシック" pitchFamily="34" charset="-128"/>
              </a:defRPr>
            </a:lvl2pPr>
            <a:lvl3pPr marL="1195388" indent="-239713" defTabSz="955675" eaLnBrk="0" hangingPunct="0">
              <a:defRPr sz="1200">
                <a:solidFill>
                  <a:schemeClr val="tx1"/>
                </a:solidFill>
                <a:latin typeface="Arial" charset="0"/>
                <a:ea typeface="ＭＳ Ｐゴシック" pitchFamily="34" charset="-128"/>
              </a:defRPr>
            </a:lvl3pPr>
            <a:lvl4pPr marL="1673225" indent="-239713" defTabSz="955675" eaLnBrk="0" hangingPunct="0">
              <a:defRPr sz="1200">
                <a:solidFill>
                  <a:schemeClr val="tx1"/>
                </a:solidFill>
                <a:latin typeface="Arial" charset="0"/>
                <a:ea typeface="ＭＳ Ｐゴシック" pitchFamily="34" charset="-128"/>
              </a:defRPr>
            </a:lvl4pPr>
            <a:lvl5pPr marL="2151063" indent="-239713" defTabSz="955675" eaLnBrk="0" hangingPunct="0">
              <a:defRPr sz="1200">
                <a:solidFill>
                  <a:schemeClr val="tx1"/>
                </a:solidFill>
                <a:latin typeface="Arial" charset="0"/>
                <a:ea typeface="ＭＳ Ｐゴシック" pitchFamily="34" charset="-128"/>
              </a:defRPr>
            </a:lvl5pPr>
            <a:lvl6pPr marL="26082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6pPr>
            <a:lvl7pPr marL="30654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7pPr>
            <a:lvl8pPr marL="35226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8pPr>
            <a:lvl9pPr marL="39798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lnSpc>
                <a:spcPct val="120000"/>
              </a:lnSpc>
              <a:defRPr/>
            </a:pPr>
            <a:r>
              <a:rPr lang="de-DE" sz="1100" b="1"/>
              <a:t>Departement Wirtschaft</a:t>
            </a:r>
          </a:p>
        </p:txBody>
      </p:sp>
      <p:pic>
        <p:nvPicPr>
          <p:cNvPr id="29700" name="Bild 4" descr="logo_kalaidos_sw_d.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35564" y="246344"/>
            <a:ext cx="1358900" cy="44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762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10"/>
          <p:cNvSpPr>
            <a:spLocks noChangeArrowheads="1"/>
          </p:cNvSpPr>
          <p:nvPr/>
        </p:nvSpPr>
        <p:spPr bwMode="auto">
          <a:xfrm>
            <a:off x="1" y="0"/>
            <a:ext cx="6797675" cy="9874250"/>
          </a:xfrm>
          <a:prstGeom prst="rect">
            <a:avLst/>
          </a:prstGeom>
          <a:noFill/>
          <a:ln w="444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5562" tIns="47781" rIns="95562" bIns="47781" anchor="ctr"/>
          <a:lstStyle>
            <a:lvl1pPr defTabSz="955675" eaLnBrk="0" hangingPunct="0">
              <a:defRPr sz="1200">
                <a:solidFill>
                  <a:schemeClr val="tx1"/>
                </a:solidFill>
                <a:latin typeface="Arial" charset="0"/>
                <a:ea typeface="ＭＳ Ｐゴシック" pitchFamily="34" charset="-128"/>
              </a:defRPr>
            </a:lvl1pPr>
            <a:lvl2pPr marL="742950" indent="-285750" defTabSz="955675" eaLnBrk="0" hangingPunct="0">
              <a:defRPr sz="1200">
                <a:solidFill>
                  <a:schemeClr val="tx1"/>
                </a:solidFill>
                <a:latin typeface="Arial" charset="0"/>
                <a:ea typeface="ＭＳ Ｐゴシック" pitchFamily="34" charset="-128"/>
              </a:defRPr>
            </a:lvl2pPr>
            <a:lvl3pPr marL="1143000" indent="-228600" defTabSz="955675" eaLnBrk="0" hangingPunct="0">
              <a:defRPr sz="1200">
                <a:solidFill>
                  <a:schemeClr val="tx1"/>
                </a:solidFill>
                <a:latin typeface="Arial" charset="0"/>
                <a:ea typeface="ＭＳ Ｐゴシック" pitchFamily="34" charset="-128"/>
              </a:defRPr>
            </a:lvl3pPr>
            <a:lvl4pPr marL="1600200" indent="-228600" defTabSz="955675" eaLnBrk="0" hangingPunct="0">
              <a:defRPr sz="1200">
                <a:solidFill>
                  <a:schemeClr val="tx1"/>
                </a:solidFill>
                <a:latin typeface="Arial" charset="0"/>
                <a:ea typeface="ＭＳ Ｐゴシック" pitchFamily="34" charset="-128"/>
              </a:defRPr>
            </a:lvl4pPr>
            <a:lvl5pPr marL="2057400" indent="-228600" defTabSz="955675" eaLnBrk="0" hangingPunct="0">
              <a:defRPr sz="1200">
                <a:solidFill>
                  <a:schemeClr val="tx1"/>
                </a:solidFill>
                <a:latin typeface="Arial" charset="0"/>
                <a:ea typeface="ＭＳ Ｐゴシック" pitchFamily="34" charset="-128"/>
              </a:defRPr>
            </a:lvl5pPr>
            <a:lvl6pPr marL="25146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6pPr>
            <a:lvl7pPr marL="29718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7pPr>
            <a:lvl8pPr marL="34290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8pPr>
            <a:lvl9pPr marL="3886200" indent="-228600" defTabSz="955675"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defRPr/>
            </a:pPr>
            <a:endParaRPr lang="de-DE" altLang="de-DE" sz="1300"/>
          </a:p>
        </p:txBody>
      </p:sp>
      <p:sp>
        <p:nvSpPr>
          <p:cNvPr id="27651" name="Rectangle 4"/>
          <p:cNvSpPr>
            <a:spLocks noGrp="1" noRot="1" noChangeAspect="1" noChangeArrowheads="1" noTextEdit="1"/>
          </p:cNvSpPr>
          <p:nvPr>
            <p:ph type="sldImg" idx="2"/>
          </p:nvPr>
        </p:nvSpPr>
        <p:spPr bwMode="auto">
          <a:xfrm>
            <a:off x="328613" y="1068388"/>
            <a:ext cx="4865687" cy="364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2" name="Rectangle 5"/>
          <p:cNvSpPr>
            <a:spLocks noGrp="1" noChangeArrowheads="1"/>
          </p:cNvSpPr>
          <p:nvPr>
            <p:ph type="body" sz="quarter" idx="3"/>
          </p:nvPr>
        </p:nvSpPr>
        <p:spPr bwMode="auto">
          <a:xfrm>
            <a:off x="528639" y="5102145"/>
            <a:ext cx="5965825" cy="370304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CH" noProof="0" dirty="0"/>
              <a:t>Klicken Sie, um die Formate des Vorlagentextes zu bearbeiten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3" name="Rectangle 7"/>
          <p:cNvSpPr>
            <a:spLocks noGrp="1" noChangeArrowheads="1"/>
          </p:cNvSpPr>
          <p:nvPr>
            <p:ph type="sldNum" sz="quarter" idx="5"/>
          </p:nvPr>
        </p:nvSpPr>
        <p:spPr bwMode="auto">
          <a:xfrm>
            <a:off x="4003675" y="9488944"/>
            <a:ext cx="2490788" cy="549534"/>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defTabSz="955675">
              <a:defRPr sz="900"/>
            </a:lvl1pPr>
          </a:lstStyle>
          <a:p>
            <a:pPr>
              <a:defRPr/>
            </a:pPr>
            <a:r>
              <a:rPr lang="de-CH"/>
              <a:t>Seite </a:t>
            </a:r>
            <a:fld id="{F952F9ED-F663-4FA1-9E60-6FFCD2E9B2B7}" type="slidenum">
              <a:rPr lang="de-CH"/>
              <a:pPr>
                <a:defRPr/>
              </a:pPr>
              <a:t>‹Nr.›</a:t>
            </a:fld>
            <a:endParaRPr lang="de-CH"/>
          </a:p>
        </p:txBody>
      </p:sp>
      <p:sp>
        <p:nvSpPr>
          <p:cNvPr id="14" name="Textfeld 13"/>
          <p:cNvSpPr txBox="1"/>
          <p:nvPr/>
        </p:nvSpPr>
        <p:spPr>
          <a:xfrm>
            <a:off x="528639" y="246345"/>
            <a:ext cx="4270375" cy="208910"/>
          </a:xfrm>
          <a:prstGeom prst="rect">
            <a:avLst/>
          </a:prstGeom>
          <a:noFill/>
        </p:spPr>
        <p:txBody>
          <a:bodyPr lIns="0" tIns="0" rIns="0" bIns="0">
            <a:spAutoFit/>
          </a:bodyPr>
          <a:lstStyle>
            <a:lvl1pPr defTabSz="955675" eaLnBrk="0" hangingPunct="0">
              <a:defRPr sz="1200">
                <a:solidFill>
                  <a:schemeClr val="tx1"/>
                </a:solidFill>
                <a:latin typeface="Arial" charset="0"/>
                <a:ea typeface="ＭＳ Ｐゴシック" pitchFamily="34" charset="-128"/>
              </a:defRPr>
            </a:lvl1pPr>
            <a:lvl2pPr marL="776288" indent="-298450" defTabSz="955675" eaLnBrk="0" hangingPunct="0">
              <a:defRPr sz="1200">
                <a:solidFill>
                  <a:schemeClr val="tx1"/>
                </a:solidFill>
                <a:latin typeface="Arial" charset="0"/>
                <a:ea typeface="ＭＳ Ｐゴシック" pitchFamily="34" charset="-128"/>
              </a:defRPr>
            </a:lvl2pPr>
            <a:lvl3pPr marL="1195388" indent="-239713" defTabSz="955675" eaLnBrk="0" hangingPunct="0">
              <a:defRPr sz="1200">
                <a:solidFill>
                  <a:schemeClr val="tx1"/>
                </a:solidFill>
                <a:latin typeface="Arial" charset="0"/>
                <a:ea typeface="ＭＳ Ｐゴシック" pitchFamily="34" charset="-128"/>
              </a:defRPr>
            </a:lvl3pPr>
            <a:lvl4pPr marL="1673225" indent="-239713" defTabSz="955675" eaLnBrk="0" hangingPunct="0">
              <a:defRPr sz="1200">
                <a:solidFill>
                  <a:schemeClr val="tx1"/>
                </a:solidFill>
                <a:latin typeface="Arial" charset="0"/>
                <a:ea typeface="ＭＳ Ｐゴシック" pitchFamily="34" charset="-128"/>
              </a:defRPr>
            </a:lvl4pPr>
            <a:lvl5pPr marL="2151063" indent="-239713" defTabSz="955675" eaLnBrk="0" hangingPunct="0">
              <a:defRPr sz="1200">
                <a:solidFill>
                  <a:schemeClr val="tx1"/>
                </a:solidFill>
                <a:latin typeface="Arial" charset="0"/>
                <a:ea typeface="ＭＳ Ｐゴシック" pitchFamily="34" charset="-128"/>
              </a:defRPr>
            </a:lvl5pPr>
            <a:lvl6pPr marL="26082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6pPr>
            <a:lvl7pPr marL="30654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7pPr>
            <a:lvl8pPr marL="35226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8pPr>
            <a:lvl9pPr marL="3979863" indent="-239713" defTabSz="955675"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lnSpc>
                <a:spcPct val="120000"/>
              </a:lnSpc>
              <a:defRPr/>
            </a:pPr>
            <a:r>
              <a:rPr lang="de-DE" sz="1100" b="1"/>
              <a:t>Departement Wirtschaft</a:t>
            </a:r>
          </a:p>
        </p:txBody>
      </p:sp>
      <p:pic>
        <p:nvPicPr>
          <p:cNvPr id="27655" name="Bild 14" descr="logo_kalaidos_sw_d.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35564" y="246344"/>
            <a:ext cx="1358900" cy="44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039526"/>
      </p:ext>
    </p:extLst>
  </p:cSld>
  <p:clrMap bg1="lt1" tx1="dk1" bg2="lt2" tx2="dk2" accent1="accent1" accent2="accent2" accent3="accent3" accent4="accent4" accent5="accent5" accent6="accent6" hlink="hlink" folHlink="folHlink"/>
  <p:notesStyle>
    <a:lvl1pPr marL="184150" indent="-184150" algn="l" rtl="0" eaLnBrk="0" fontAlgn="base" hangingPunct="0">
      <a:spcBef>
        <a:spcPct val="30000"/>
      </a:spcBef>
      <a:spcAft>
        <a:spcPct val="0"/>
      </a:spcAft>
      <a:defRPr sz="1200" kern="1200">
        <a:solidFill>
          <a:schemeClr val="tx1"/>
        </a:solidFill>
        <a:latin typeface="Arial" pitchFamily="-112" charset="0"/>
        <a:ea typeface="ＭＳ Ｐゴシック" pitchFamily="-107" charset="-128"/>
        <a:cs typeface="ＭＳ Ｐゴシック" pitchFamily="-107" charset="-128"/>
      </a:defRPr>
    </a:lvl1pPr>
    <a:lvl2pPr marL="384175" indent="-198438" algn="l" rtl="0" eaLnBrk="0" fontAlgn="base" hangingPunct="0">
      <a:spcBef>
        <a:spcPct val="30000"/>
      </a:spcBef>
      <a:spcAft>
        <a:spcPct val="0"/>
      </a:spcAft>
      <a:buFont typeface="Wingdings" pitchFamily="2" charset="2"/>
      <a:buChar char="§"/>
      <a:defRPr sz="1200" kern="1200">
        <a:solidFill>
          <a:schemeClr val="tx1"/>
        </a:solidFill>
        <a:latin typeface="Arial" pitchFamily="-112" charset="0"/>
        <a:ea typeface="ＭＳ Ｐゴシック" pitchFamily="-112" charset="-128"/>
        <a:cs typeface="+mn-cs"/>
      </a:defRPr>
    </a:lvl2pPr>
    <a:lvl3pPr marL="598488" indent="-212725" algn="l" rtl="0" eaLnBrk="0" fontAlgn="base" hangingPunct="0">
      <a:spcBef>
        <a:spcPct val="30000"/>
      </a:spcBef>
      <a:spcAft>
        <a:spcPct val="0"/>
      </a:spcAft>
      <a:buFont typeface="Wingdings" pitchFamily="2" charset="2"/>
      <a:buChar char="§"/>
      <a:defRPr sz="1000" kern="1200">
        <a:solidFill>
          <a:schemeClr val="tx1"/>
        </a:solidFill>
        <a:latin typeface="Arial" pitchFamily="-112" charset="0"/>
        <a:ea typeface="ＭＳ Ｐゴシック" pitchFamily="-112" charset="-128"/>
        <a:cs typeface="+mn-cs"/>
      </a:defRPr>
    </a:lvl3pPr>
    <a:lvl4pPr marL="814388" indent="-214313" algn="l" rtl="0" eaLnBrk="0" fontAlgn="base" hangingPunct="0">
      <a:spcBef>
        <a:spcPct val="30000"/>
      </a:spcBef>
      <a:spcAft>
        <a:spcPct val="0"/>
      </a:spcAft>
      <a:buFont typeface="Wingdings" pitchFamily="2" charset="2"/>
      <a:buChar char="§"/>
      <a:defRPr sz="800" kern="1200">
        <a:solidFill>
          <a:schemeClr val="tx1"/>
        </a:solidFill>
        <a:latin typeface="Arial" pitchFamily="-112" charset="0"/>
        <a:ea typeface="ＭＳ Ｐゴシック" pitchFamily="-112" charset="-128"/>
        <a:cs typeface="+mn-cs"/>
      </a:defRPr>
    </a:lvl4pPr>
    <a:lvl5pPr marL="1028700" indent="-212725" algn="l" rtl="0" eaLnBrk="0" fontAlgn="base" hangingPunct="0">
      <a:spcBef>
        <a:spcPct val="30000"/>
      </a:spcBef>
      <a:spcAft>
        <a:spcPct val="0"/>
      </a:spcAft>
      <a:buFont typeface="Wingdings" pitchFamily="2" charset="2"/>
      <a:buChar char="§"/>
      <a:defRPr sz="800" kern="1200">
        <a:solidFill>
          <a:schemeClr val="tx1"/>
        </a:solidFill>
        <a:latin typeface="Arial"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5" name="Rechteck 8"/>
          <p:cNvSpPr>
            <a:spLocks noChangeArrowheads="1"/>
          </p:cNvSpPr>
          <p:nvPr/>
        </p:nvSpPr>
        <p:spPr bwMode="auto">
          <a:xfrm>
            <a:off x="304800" y="6400800"/>
            <a:ext cx="18288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200">
                <a:solidFill>
                  <a:schemeClr val="tx1"/>
                </a:solidFill>
                <a:latin typeface="Arial" charset="0"/>
                <a:ea typeface="ＭＳ Ｐゴシック" pitchFamily="34" charset="-128"/>
              </a:defRPr>
            </a:lvl1pPr>
            <a:lvl2pPr marL="742950" indent="-285750" eaLnBrk="0" hangingPunct="0">
              <a:defRPr sz="1200">
                <a:solidFill>
                  <a:schemeClr val="tx1"/>
                </a:solidFill>
                <a:latin typeface="Arial" charset="0"/>
                <a:ea typeface="ＭＳ Ｐゴシック" pitchFamily="34" charset="-128"/>
              </a:defRPr>
            </a:lvl2pPr>
            <a:lvl3pPr marL="1143000" indent="-228600" eaLnBrk="0" hangingPunct="0">
              <a:defRPr sz="1200">
                <a:solidFill>
                  <a:schemeClr val="tx1"/>
                </a:solidFill>
                <a:latin typeface="Arial" charset="0"/>
                <a:ea typeface="ＭＳ Ｐゴシック" pitchFamily="34" charset="-128"/>
              </a:defRPr>
            </a:lvl3pPr>
            <a:lvl4pPr marL="1600200" indent="-228600" eaLnBrk="0" hangingPunct="0">
              <a:defRPr sz="1200">
                <a:solidFill>
                  <a:schemeClr val="tx1"/>
                </a:solidFill>
                <a:latin typeface="Arial" charset="0"/>
                <a:ea typeface="ＭＳ Ｐゴシック" pitchFamily="34" charset="-128"/>
              </a:defRPr>
            </a:lvl4pPr>
            <a:lvl5pPr marL="2057400" indent="-228600" eaLnBrk="0" hangingPunct="0">
              <a:defRPr sz="12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200">
                <a:solidFill>
                  <a:schemeClr val="tx1"/>
                </a:solidFill>
                <a:latin typeface="Arial" charset="0"/>
                <a:ea typeface="ＭＳ Ｐゴシック" pitchFamily="34" charset="-128"/>
              </a:defRPr>
            </a:lvl9pPr>
          </a:lstStyle>
          <a:p>
            <a:pPr eaLnBrk="1" hangingPunct="1">
              <a:defRPr/>
            </a:pPr>
            <a:r>
              <a:rPr lang="de-CH" altLang="de-DE" sz="1000" b="1" dirty="0">
                <a:solidFill>
                  <a:srgbClr val="6F8075"/>
                </a:solidFill>
              </a:rPr>
              <a:t>Seite </a:t>
            </a:r>
            <a:fld id="{4BBBA7D0-E815-4FB6-81C3-5A7002417A6C}" type="slidenum">
              <a:rPr lang="de-DE" altLang="de-DE" sz="1000" b="1" smtClean="0">
                <a:solidFill>
                  <a:srgbClr val="6F8075"/>
                </a:solidFill>
              </a:rPr>
              <a:pPr eaLnBrk="1" hangingPunct="1">
                <a:defRPr/>
              </a:pPr>
              <a:t>‹Nr.›</a:t>
            </a:fld>
            <a:r>
              <a:rPr lang="de-CH" altLang="de-DE" sz="1000" b="1" dirty="0">
                <a:solidFill>
                  <a:srgbClr val="6F8075"/>
                </a:solidFill>
              </a:rPr>
              <a:t>	</a:t>
            </a:r>
          </a:p>
        </p:txBody>
      </p:sp>
      <p:sp>
        <p:nvSpPr>
          <p:cNvPr id="3074" name="Rectangle 2"/>
          <p:cNvSpPr>
            <a:spLocks noGrp="1" noChangeArrowheads="1"/>
          </p:cNvSpPr>
          <p:nvPr>
            <p:ph type="ctrTitle"/>
          </p:nvPr>
        </p:nvSpPr>
        <p:spPr bwMode="white">
          <a:xfrm>
            <a:off x="1295400" y="2667000"/>
            <a:ext cx="5410200" cy="914400"/>
          </a:xfrm>
        </p:spPr>
        <p:txBody>
          <a:bodyPr/>
          <a:lstStyle>
            <a:lvl1pPr>
              <a:defRPr sz="2400">
                <a:solidFill>
                  <a:schemeClr val="accent4">
                    <a:lumMod val="50000"/>
                    <a:lumOff val="50000"/>
                  </a:schemeClr>
                </a:solidFill>
              </a:defRPr>
            </a:lvl1pPr>
          </a:lstStyle>
          <a:p>
            <a:r>
              <a:rPr lang="de-CH" dirty="0"/>
              <a:t>Klicken Sie, um das Titelformat zu bearbeiten</a:t>
            </a:r>
          </a:p>
        </p:txBody>
      </p:sp>
      <p:sp>
        <p:nvSpPr>
          <p:cNvPr id="3075" name="Rectangle 3"/>
          <p:cNvSpPr>
            <a:spLocks noGrp="1" noChangeArrowheads="1"/>
          </p:cNvSpPr>
          <p:nvPr>
            <p:ph type="subTitle" idx="1"/>
          </p:nvPr>
        </p:nvSpPr>
        <p:spPr bwMode="white">
          <a:xfrm>
            <a:off x="1295400" y="3810000"/>
            <a:ext cx="5410200" cy="762000"/>
          </a:xfrm>
        </p:spPr>
        <p:txBody>
          <a:bodyPr/>
          <a:lstStyle>
            <a:lvl1pPr marL="0" indent="0">
              <a:spcBef>
                <a:spcPct val="0"/>
              </a:spcBef>
              <a:buFontTx/>
              <a:buNone/>
              <a:defRPr>
                <a:solidFill>
                  <a:schemeClr val="accent4">
                    <a:lumMod val="50000"/>
                    <a:lumOff val="50000"/>
                  </a:schemeClr>
                </a:solidFill>
              </a:defRPr>
            </a:lvl1pPr>
          </a:lstStyle>
          <a:p>
            <a:r>
              <a:rPr lang="de-CH" dirty="0"/>
              <a:t>Klicken Sie, um das Format des Untertitelmasters zu bearbeiten</a:t>
            </a:r>
          </a:p>
        </p:txBody>
      </p:sp>
    </p:spTree>
    <p:extLst>
      <p:ext uri="{BB962C8B-B14F-4D97-AF65-F5344CB8AC3E}">
        <p14:creationId xmlns:p14="http://schemas.microsoft.com/office/powerpoint/2010/main" val="310587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4800"/>
            <a:ext cx="533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CH" altLang="de-DE" dirty="0"/>
              <a:t>Mastertitelformat bearbeiten</a:t>
            </a:r>
          </a:p>
        </p:txBody>
      </p:sp>
      <p:sp>
        <p:nvSpPr>
          <p:cNvPr id="1027" name="Rectangle 3"/>
          <p:cNvSpPr>
            <a:spLocks noGrp="1" noChangeArrowheads="1"/>
          </p:cNvSpPr>
          <p:nvPr>
            <p:ph type="body" idx="1"/>
          </p:nvPr>
        </p:nvSpPr>
        <p:spPr bwMode="auto">
          <a:xfrm>
            <a:off x="304800" y="1600200"/>
            <a:ext cx="8534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CH" altLang="de-DE"/>
              <a:t>Mastertextformat bearbeiten</a:t>
            </a:r>
          </a:p>
          <a:p>
            <a:pPr lvl="1"/>
            <a:r>
              <a:rPr lang="de-CH" altLang="de-DE"/>
              <a:t>Zweite Ebene</a:t>
            </a:r>
          </a:p>
          <a:p>
            <a:pPr lvl="2"/>
            <a:r>
              <a:rPr lang="de-CH" altLang="de-DE"/>
              <a:t>Dritte Ebene</a:t>
            </a:r>
          </a:p>
          <a:p>
            <a:pPr lvl="3"/>
            <a:r>
              <a:rPr lang="de-CH" altLang="de-DE"/>
              <a:t>Vierte Ebene</a:t>
            </a:r>
          </a:p>
          <a:p>
            <a:pPr lvl="4"/>
            <a:r>
              <a:rPr lang="de-CH" altLang="de-DE"/>
              <a:t>Fünfte Ebene</a:t>
            </a:r>
          </a:p>
        </p:txBody>
      </p:sp>
    </p:spTree>
  </p:cSld>
  <p:clrMap bg1="lt1" tx1="dk1" bg2="lt2" tx2="dk2" accent1="accent1" accent2="accent2" accent3="accent3" accent4="accent4" accent5="accent5" accent6="accent6" hlink="hlink" folHlink="folHlink"/>
  <p:sldLayoutIdLst>
    <p:sldLayoutId id="2147483865" r:id="rId1"/>
  </p:sldLayoutIdLst>
  <p:hf hdr="0" ftr="0" dt="0"/>
  <p:txStyles>
    <p:titleStyle>
      <a:lvl1pPr algn="l" rtl="0" eaLnBrk="0" fontAlgn="base" hangingPunct="0">
        <a:spcBef>
          <a:spcPct val="0"/>
        </a:spcBef>
        <a:spcAft>
          <a:spcPct val="0"/>
        </a:spcAft>
        <a:defRPr sz="2000" b="1">
          <a:solidFill>
            <a:srgbClr val="6F8075"/>
          </a:solidFill>
          <a:latin typeface="Arial" charset="0"/>
          <a:ea typeface="+mj-ea"/>
          <a:cs typeface="+mj-cs"/>
        </a:defRPr>
      </a:lvl1pPr>
      <a:lvl2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2pPr>
      <a:lvl3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3pPr>
      <a:lvl4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4pPr>
      <a:lvl5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5pPr>
      <a:lvl6pPr marL="457200" algn="l" rtl="0" fontAlgn="base">
        <a:spcBef>
          <a:spcPct val="0"/>
        </a:spcBef>
        <a:spcAft>
          <a:spcPct val="0"/>
        </a:spcAft>
        <a:defRPr b="1">
          <a:solidFill>
            <a:srgbClr val="264466"/>
          </a:solidFill>
          <a:latin typeface="Arial" pitchFamily="-112" charset="0"/>
        </a:defRPr>
      </a:lvl6pPr>
      <a:lvl7pPr marL="914400" algn="l" rtl="0" fontAlgn="base">
        <a:spcBef>
          <a:spcPct val="0"/>
        </a:spcBef>
        <a:spcAft>
          <a:spcPct val="0"/>
        </a:spcAft>
        <a:defRPr b="1">
          <a:solidFill>
            <a:srgbClr val="264466"/>
          </a:solidFill>
          <a:latin typeface="Arial" pitchFamily="-112" charset="0"/>
        </a:defRPr>
      </a:lvl7pPr>
      <a:lvl8pPr marL="1371600" algn="l" rtl="0" fontAlgn="base">
        <a:spcBef>
          <a:spcPct val="0"/>
        </a:spcBef>
        <a:spcAft>
          <a:spcPct val="0"/>
        </a:spcAft>
        <a:defRPr b="1">
          <a:solidFill>
            <a:srgbClr val="264466"/>
          </a:solidFill>
          <a:latin typeface="Arial" pitchFamily="-112" charset="0"/>
        </a:defRPr>
      </a:lvl8pPr>
      <a:lvl9pPr marL="1828800" algn="l" rtl="0" fontAlgn="base">
        <a:spcBef>
          <a:spcPct val="0"/>
        </a:spcBef>
        <a:spcAft>
          <a:spcPct val="0"/>
        </a:spcAft>
        <a:defRPr b="1">
          <a:solidFill>
            <a:srgbClr val="264466"/>
          </a:solidFill>
          <a:latin typeface="Arial" pitchFamily="-112" charset="0"/>
        </a:defRPr>
      </a:lvl9pPr>
    </p:titleStyle>
    <p:bodyStyle>
      <a:lvl1pPr marL="195263" indent="-195263" algn="l" rtl="0" eaLnBrk="0" fontAlgn="base" hangingPunct="0">
        <a:spcBef>
          <a:spcPts val="1000"/>
        </a:spcBef>
        <a:spcAft>
          <a:spcPct val="0"/>
        </a:spcAft>
        <a:buClr>
          <a:srgbClr val="00A5C9"/>
        </a:buClr>
        <a:buFont typeface="Wingdings" pitchFamily="2" charset="2"/>
        <a:buChar char="§"/>
        <a:defRPr sz="2000">
          <a:solidFill>
            <a:schemeClr val="tx1"/>
          </a:solidFill>
          <a:latin typeface="Arial" charset="0"/>
          <a:ea typeface="+mn-ea"/>
          <a:cs typeface="+mn-cs"/>
        </a:defRPr>
      </a:lvl1pPr>
      <a:lvl2pPr marL="355600" indent="-158750" algn="l" rtl="0" eaLnBrk="0" fontAlgn="base" hangingPunct="0">
        <a:spcBef>
          <a:spcPts val="1000"/>
        </a:spcBef>
        <a:spcAft>
          <a:spcPct val="0"/>
        </a:spcAft>
        <a:buClr>
          <a:srgbClr val="00A5C9"/>
        </a:buClr>
        <a:buFont typeface="Wingdings" pitchFamily="2" charset="2"/>
        <a:buChar char="§"/>
        <a:defRPr>
          <a:solidFill>
            <a:schemeClr val="tx1"/>
          </a:solidFill>
          <a:latin typeface="Arial" charset="0"/>
          <a:ea typeface="+mn-ea"/>
          <a:cs typeface="+mn-cs"/>
        </a:defRPr>
      </a:lvl2pPr>
      <a:lvl3pPr marL="561975" indent="-204788" algn="l" rtl="0" eaLnBrk="0" fontAlgn="base" hangingPunct="0">
        <a:spcBef>
          <a:spcPts val="1000"/>
        </a:spcBef>
        <a:spcAft>
          <a:spcPct val="0"/>
        </a:spcAft>
        <a:buClr>
          <a:srgbClr val="00A5C9"/>
        </a:buClr>
        <a:buFont typeface="Wingdings" pitchFamily="2" charset="2"/>
        <a:buChar char="§"/>
        <a:defRPr sz="1600">
          <a:solidFill>
            <a:schemeClr val="tx1"/>
          </a:solidFill>
          <a:latin typeface="Arial" charset="0"/>
          <a:ea typeface="+mn-ea"/>
          <a:cs typeface="+mn-cs"/>
        </a:defRPr>
      </a:lvl3pPr>
      <a:lvl4pPr marL="757238" indent="-193675" algn="l" rtl="0" eaLnBrk="0" fontAlgn="base" hangingPunct="0">
        <a:spcBef>
          <a:spcPts val="1000"/>
        </a:spcBef>
        <a:spcAft>
          <a:spcPct val="0"/>
        </a:spcAft>
        <a:buClr>
          <a:srgbClr val="00A5C9"/>
        </a:buClr>
        <a:buFont typeface="Wingdings" pitchFamily="2" charset="2"/>
        <a:buChar char="§"/>
        <a:defRPr sz="1400">
          <a:solidFill>
            <a:schemeClr val="tx1"/>
          </a:solidFill>
          <a:latin typeface="Arial" charset="0"/>
          <a:ea typeface="+mn-ea"/>
          <a:cs typeface="+mn-cs"/>
        </a:defRPr>
      </a:lvl4pPr>
      <a:lvl5pPr marL="952500" indent="-193675" algn="l" rtl="0" eaLnBrk="0" fontAlgn="base" hangingPunct="0">
        <a:spcBef>
          <a:spcPts val="1000"/>
        </a:spcBef>
        <a:spcAft>
          <a:spcPct val="0"/>
        </a:spcAft>
        <a:buClr>
          <a:srgbClr val="00A5C9"/>
        </a:buClr>
        <a:buFont typeface="Wingdings" pitchFamily="2" charset="2"/>
        <a:buChar char="§"/>
        <a:defRPr sz="1400">
          <a:solidFill>
            <a:schemeClr val="tx1"/>
          </a:solidFill>
          <a:latin typeface="Arial" charset="0"/>
          <a:ea typeface="+mn-ea"/>
          <a:cs typeface="+mn-cs"/>
        </a:defRPr>
      </a:lvl5pPr>
      <a:lvl6pPr marL="1409700" indent="-193675" algn="l" rtl="0" fontAlgn="base">
        <a:spcBef>
          <a:spcPct val="20000"/>
        </a:spcBef>
        <a:spcAft>
          <a:spcPct val="0"/>
        </a:spcAft>
        <a:buClr>
          <a:srgbClr val="00A5C9"/>
        </a:buClr>
        <a:buFont typeface="Wingdings" charset="2"/>
        <a:buNone/>
        <a:defRPr sz="1400">
          <a:solidFill>
            <a:schemeClr val="tx1"/>
          </a:solidFill>
          <a:latin typeface="+mn-lt"/>
          <a:ea typeface="+mn-ea"/>
        </a:defRPr>
      </a:lvl6pPr>
      <a:lvl7pPr marL="1866900" indent="-193675" algn="l" rtl="0" fontAlgn="base">
        <a:spcBef>
          <a:spcPct val="20000"/>
        </a:spcBef>
        <a:spcAft>
          <a:spcPct val="0"/>
        </a:spcAft>
        <a:buClr>
          <a:srgbClr val="00A5C9"/>
        </a:buClr>
        <a:buFont typeface="Wingdings" charset="2"/>
        <a:buChar char="§"/>
        <a:defRPr sz="1400">
          <a:solidFill>
            <a:schemeClr val="tx1"/>
          </a:solidFill>
          <a:latin typeface="+mn-lt"/>
          <a:ea typeface="+mn-ea"/>
        </a:defRPr>
      </a:lvl7pPr>
      <a:lvl8pPr marL="2324100" indent="-193675" algn="l" rtl="0" fontAlgn="base">
        <a:spcBef>
          <a:spcPct val="20000"/>
        </a:spcBef>
        <a:spcAft>
          <a:spcPct val="0"/>
        </a:spcAft>
        <a:buClr>
          <a:srgbClr val="00A5C9"/>
        </a:buClr>
        <a:buFont typeface="Wingdings" charset="2"/>
        <a:buChar char="§"/>
        <a:defRPr sz="1400">
          <a:solidFill>
            <a:schemeClr val="tx1"/>
          </a:solidFill>
          <a:latin typeface="+mn-lt"/>
          <a:ea typeface="+mn-ea"/>
        </a:defRPr>
      </a:lvl8pPr>
      <a:lvl9pPr marL="2781300" indent="-193675" algn="l" rtl="0" fontAlgn="base">
        <a:spcBef>
          <a:spcPct val="20000"/>
        </a:spcBef>
        <a:spcAft>
          <a:spcPct val="0"/>
        </a:spcAft>
        <a:buClr>
          <a:srgbClr val="00A5C9"/>
        </a:buClr>
        <a:buFont typeface="Wingdings" charset="2"/>
        <a:buNone/>
        <a:defRPr sz="1400" baseline="0">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4" name="Titel 1">
            <a:extLst>
              <a:ext uri="{FF2B5EF4-FFF2-40B4-BE49-F238E27FC236}">
                <a16:creationId xmlns:a16="http://schemas.microsoft.com/office/drawing/2014/main" id="{3A7DAC4B-A2F2-4745-98E7-A15D2D92D2A7}"/>
              </a:ext>
            </a:extLst>
          </p:cNvPr>
          <p:cNvSpPr txBox="1">
            <a:spLocks/>
          </p:cNvSpPr>
          <p:nvPr/>
        </p:nvSpPr>
        <p:spPr bwMode="white">
          <a:xfrm>
            <a:off x="341524" y="1217365"/>
            <a:ext cx="8367310" cy="15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b="1">
                <a:solidFill>
                  <a:schemeClr val="accent4">
                    <a:lumMod val="50000"/>
                    <a:lumOff val="50000"/>
                  </a:schemeClr>
                </a:solidFill>
                <a:latin typeface="Arial" charset="0"/>
                <a:ea typeface="+mj-ea"/>
                <a:cs typeface="+mj-cs"/>
              </a:defRPr>
            </a:lvl1pPr>
            <a:lvl2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2pPr>
            <a:lvl3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3pPr>
            <a:lvl4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4pPr>
            <a:lvl5pPr algn="l" rtl="0" eaLnBrk="0" fontAlgn="base" hangingPunct="0">
              <a:spcBef>
                <a:spcPct val="0"/>
              </a:spcBef>
              <a:spcAft>
                <a:spcPct val="0"/>
              </a:spcAft>
              <a:defRPr sz="2000" b="1">
                <a:solidFill>
                  <a:srgbClr val="6F8075"/>
                </a:solidFill>
                <a:latin typeface="Arial" pitchFamily="31" charset="0"/>
                <a:ea typeface="ＭＳ Ｐゴシック" pitchFamily="-107" charset="-128"/>
                <a:cs typeface="Verdana" pitchFamily="31" charset="0"/>
              </a:defRPr>
            </a:lvl5pPr>
            <a:lvl6pPr marL="457200" algn="l" rtl="0" fontAlgn="base">
              <a:spcBef>
                <a:spcPct val="0"/>
              </a:spcBef>
              <a:spcAft>
                <a:spcPct val="0"/>
              </a:spcAft>
              <a:defRPr b="1">
                <a:solidFill>
                  <a:srgbClr val="264466"/>
                </a:solidFill>
                <a:latin typeface="Arial" pitchFamily="-112" charset="0"/>
              </a:defRPr>
            </a:lvl6pPr>
            <a:lvl7pPr marL="914400" algn="l" rtl="0" fontAlgn="base">
              <a:spcBef>
                <a:spcPct val="0"/>
              </a:spcBef>
              <a:spcAft>
                <a:spcPct val="0"/>
              </a:spcAft>
              <a:defRPr b="1">
                <a:solidFill>
                  <a:srgbClr val="264466"/>
                </a:solidFill>
                <a:latin typeface="Arial" pitchFamily="-112" charset="0"/>
              </a:defRPr>
            </a:lvl7pPr>
            <a:lvl8pPr marL="1371600" algn="l" rtl="0" fontAlgn="base">
              <a:spcBef>
                <a:spcPct val="0"/>
              </a:spcBef>
              <a:spcAft>
                <a:spcPct val="0"/>
              </a:spcAft>
              <a:defRPr b="1">
                <a:solidFill>
                  <a:srgbClr val="264466"/>
                </a:solidFill>
                <a:latin typeface="Arial" pitchFamily="-112" charset="0"/>
              </a:defRPr>
            </a:lvl8pPr>
            <a:lvl9pPr marL="1828800" algn="l" rtl="0" fontAlgn="base">
              <a:spcBef>
                <a:spcPct val="0"/>
              </a:spcBef>
              <a:spcAft>
                <a:spcPct val="0"/>
              </a:spcAft>
              <a:defRPr b="1">
                <a:solidFill>
                  <a:srgbClr val="264466"/>
                </a:solidFill>
                <a:latin typeface="Arial" pitchFamily="-112" charset="0"/>
              </a:defRPr>
            </a:lvl9pPr>
          </a:lstStyle>
          <a:p>
            <a:pPr algn="ctr"/>
            <a:r>
              <a:rPr lang="de-CH" sz="4400" kern="0">
                <a:solidFill>
                  <a:schemeClr val="tx1"/>
                </a:solidFill>
              </a:rPr>
              <a:t>Entity Relationship Model</a:t>
            </a:r>
            <a:br>
              <a:rPr lang="de-CH" sz="4400" kern="0">
                <a:solidFill>
                  <a:schemeClr val="tx1"/>
                </a:solidFill>
              </a:rPr>
            </a:br>
            <a:r>
              <a:rPr lang="de-CH" sz="4400" kern="0">
                <a:solidFill>
                  <a:schemeClr val="tx1"/>
                </a:solidFill>
              </a:rPr>
              <a:t>ERM</a:t>
            </a:r>
            <a:endParaRPr lang="de-CH" sz="4400" kern="0" dirty="0">
              <a:solidFill>
                <a:schemeClr val="tx1"/>
              </a:solidFill>
            </a:endParaRPr>
          </a:p>
        </p:txBody>
      </p:sp>
      <p:sp>
        <p:nvSpPr>
          <p:cNvPr id="5" name="Rechteck 4">
            <a:extLst>
              <a:ext uri="{FF2B5EF4-FFF2-40B4-BE49-F238E27FC236}">
                <a16:creationId xmlns:a16="http://schemas.microsoft.com/office/drawing/2014/main" id="{1E3F7764-923F-458E-B6CE-099808977A43}"/>
              </a:ext>
            </a:extLst>
          </p:cNvPr>
          <p:cNvSpPr/>
          <p:nvPr/>
        </p:nvSpPr>
        <p:spPr>
          <a:xfrm>
            <a:off x="456165" y="3275727"/>
            <a:ext cx="8138028" cy="1569660"/>
          </a:xfrm>
          <a:prstGeom prst="rect">
            <a:avLst/>
          </a:prstGeom>
        </p:spPr>
        <p:txBody>
          <a:bodyPr wrap="square">
            <a:spAutoFit/>
          </a:bodyPr>
          <a:lstStyle/>
          <a:p>
            <a:pPr algn="ctr"/>
            <a:r>
              <a:rPr lang="de-CH" sz="9600" b="1" dirty="0"/>
              <a:t>Aufgabe</a:t>
            </a:r>
          </a:p>
        </p:txBody>
      </p:sp>
    </p:spTree>
    <p:extLst>
      <p:ext uri="{BB962C8B-B14F-4D97-AF65-F5344CB8AC3E}">
        <p14:creationId xmlns:p14="http://schemas.microsoft.com/office/powerpoint/2010/main" val="225352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9" name="Rechteck 8">
            <a:extLst>
              <a:ext uri="{FF2B5EF4-FFF2-40B4-BE49-F238E27FC236}">
                <a16:creationId xmlns:a16="http://schemas.microsoft.com/office/drawing/2014/main" id="{C373951E-A698-4755-89E8-1196ABBF8AF0}"/>
              </a:ext>
            </a:extLst>
          </p:cNvPr>
          <p:cNvSpPr/>
          <p:nvPr/>
        </p:nvSpPr>
        <p:spPr>
          <a:xfrm>
            <a:off x="219303" y="630647"/>
            <a:ext cx="5382775" cy="1569660"/>
          </a:xfrm>
          <a:prstGeom prst="rect">
            <a:avLst/>
          </a:prstGeom>
        </p:spPr>
        <p:txBody>
          <a:bodyPr wrap="square">
            <a:spAutoFit/>
          </a:bodyPr>
          <a:lstStyle/>
          <a:p>
            <a:pPr algn="ctr"/>
            <a:r>
              <a:rPr lang="de-CH" sz="9600" b="1" dirty="0"/>
              <a:t>Aufgabe</a:t>
            </a:r>
          </a:p>
        </p:txBody>
      </p:sp>
      <p:sp>
        <p:nvSpPr>
          <p:cNvPr id="10" name="Rechteck 9">
            <a:extLst>
              <a:ext uri="{FF2B5EF4-FFF2-40B4-BE49-F238E27FC236}">
                <a16:creationId xmlns:a16="http://schemas.microsoft.com/office/drawing/2014/main" id="{D62DE9E4-C631-410F-BDAE-F9F196E0E165}"/>
              </a:ext>
            </a:extLst>
          </p:cNvPr>
          <p:cNvSpPr/>
          <p:nvPr/>
        </p:nvSpPr>
        <p:spPr>
          <a:xfrm>
            <a:off x="866272" y="2404361"/>
            <a:ext cx="8138028" cy="3970318"/>
          </a:xfrm>
          <a:prstGeom prst="rect">
            <a:avLst/>
          </a:prstGeom>
        </p:spPr>
        <p:txBody>
          <a:bodyPr wrap="square">
            <a:spAutoFit/>
          </a:bodyPr>
          <a:lstStyle/>
          <a:p>
            <a:pPr>
              <a:lnSpc>
                <a:spcPct val="150000"/>
              </a:lnSpc>
            </a:pPr>
            <a:r>
              <a:rPr lang="de-CH" sz="2400" dirty="0"/>
              <a:t>Die DB-Anwendung soll eine Projekt- und Leistungs-Erfassung werden (Stunden-Reporting). </a:t>
            </a:r>
            <a:br>
              <a:rPr lang="de-CH" sz="2400" dirty="0"/>
            </a:br>
            <a:r>
              <a:rPr lang="de-CH" sz="2400" dirty="0"/>
              <a:t>Wir haben Projekte, die den Kunden zugeordnet sind. Die «geleisteten» Stunden werden den Projekten zugeordnet. Die rapportierten Stunden haben fixe, vordefinierte Tarife, die wahlweise zur Anwendung kommen, je nach Art der geleisteten Arbeit, die es zu verrechnen gilt.</a:t>
            </a:r>
            <a:endParaRPr lang="de-CH" sz="2400" b="1" dirty="0"/>
          </a:p>
        </p:txBody>
      </p:sp>
    </p:spTree>
    <p:extLst>
      <p:ext uri="{BB962C8B-B14F-4D97-AF65-F5344CB8AC3E}">
        <p14:creationId xmlns:p14="http://schemas.microsoft.com/office/powerpoint/2010/main" val="1422521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26FD691B-CF86-4988-BF30-9CF62B5759ED}"/>
              </a:ext>
            </a:extLst>
          </p:cNvPr>
          <p:cNvSpPr/>
          <p:nvPr/>
        </p:nvSpPr>
        <p:spPr>
          <a:xfrm>
            <a:off x="147863" y="702077"/>
            <a:ext cx="6461059" cy="1569660"/>
          </a:xfrm>
          <a:prstGeom prst="rect">
            <a:avLst/>
          </a:prstGeom>
        </p:spPr>
        <p:txBody>
          <a:bodyPr wrap="square">
            <a:spAutoFit/>
          </a:bodyPr>
          <a:lstStyle/>
          <a:p>
            <a:pPr algn="ctr"/>
            <a:r>
              <a:rPr lang="de-CH" sz="9600" b="1" dirty="0"/>
              <a:t>Vorgehen</a:t>
            </a:r>
          </a:p>
        </p:txBody>
      </p:sp>
      <p:sp>
        <p:nvSpPr>
          <p:cNvPr id="4" name="Rechteck 3">
            <a:extLst>
              <a:ext uri="{FF2B5EF4-FFF2-40B4-BE49-F238E27FC236}">
                <a16:creationId xmlns:a16="http://schemas.microsoft.com/office/drawing/2014/main" id="{B673D3E7-F599-43EE-BF04-114E3D7C6279}"/>
              </a:ext>
            </a:extLst>
          </p:cNvPr>
          <p:cNvSpPr/>
          <p:nvPr/>
        </p:nvSpPr>
        <p:spPr>
          <a:xfrm>
            <a:off x="866272" y="2475791"/>
            <a:ext cx="8138028" cy="577850"/>
          </a:xfrm>
          <a:prstGeom prst="rect">
            <a:avLst/>
          </a:prstGeom>
        </p:spPr>
        <p:txBody>
          <a:bodyPr wrap="square">
            <a:spAutoFit/>
          </a:bodyPr>
          <a:lstStyle/>
          <a:p>
            <a:pPr>
              <a:lnSpc>
                <a:spcPct val="150000"/>
              </a:lnSpc>
            </a:pPr>
            <a:r>
              <a:rPr lang="de-CH" sz="2400" b="1" dirty="0"/>
              <a:t>Schritt 1</a:t>
            </a:r>
            <a:r>
              <a:rPr lang="de-CH" sz="2400" dirty="0"/>
              <a:t>: Nomen (Hauptwörter) finden</a:t>
            </a:r>
            <a:endParaRPr lang="de-CH" sz="2400" b="1" dirty="0"/>
          </a:p>
        </p:txBody>
      </p:sp>
      <p:sp>
        <p:nvSpPr>
          <p:cNvPr id="5" name="Rechteck 4">
            <a:extLst>
              <a:ext uri="{FF2B5EF4-FFF2-40B4-BE49-F238E27FC236}">
                <a16:creationId xmlns:a16="http://schemas.microsoft.com/office/drawing/2014/main" id="{C65B845D-3AC0-4CD9-86CF-5FB3BBAD5725}"/>
              </a:ext>
            </a:extLst>
          </p:cNvPr>
          <p:cNvSpPr/>
          <p:nvPr/>
        </p:nvSpPr>
        <p:spPr>
          <a:xfrm>
            <a:off x="866272" y="3175667"/>
            <a:ext cx="8138028" cy="646331"/>
          </a:xfrm>
          <a:prstGeom prst="rect">
            <a:avLst/>
          </a:prstGeom>
        </p:spPr>
        <p:txBody>
          <a:bodyPr wrap="square">
            <a:spAutoFit/>
          </a:bodyPr>
          <a:lstStyle/>
          <a:p>
            <a:pPr>
              <a:lnSpc>
                <a:spcPct val="150000"/>
              </a:lnSpc>
            </a:pPr>
            <a:r>
              <a:rPr lang="de-CH" sz="2400" b="1" dirty="0"/>
              <a:t>Schritt 2</a:t>
            </a:r>
            <a:r>
              <a:rPr lang="de-CH" sz="2400" dirty="0"/>
              <a:t>: Verbindungen (Relationen) finden</a:t>
            </a:r>
            <a:endParaRPr lang="de-CH" sz="2400" b="1" dirty="0"/>
          </a:p>
        </p:txBody>
      </p:sp>
      <p:sp>
        <p:nvSpPr>
          <p:cNvPr id="7" name="Rechteck 6">
            <a:extLst>
              <a:ext uri="{FF2B5EF4-FFF2-40B4-BE49-F238E27FC236}">
                <a16:creationId xmlns:a16="http://schemas.microsoft.com/office/drawing/2014/main" id="{381D3E1A-2067-4A5A-BF6F-943CDB35636B}"/>
              </a:ext>
            </a:extLst>
          </p:cNvPr>
          <p:cNvSpPr/>
          <p:nvPr/>
        </p:nvSpPr>
        <p:spPr>
          <a:xfrm>
            <a:off x="866272" y="3944024"/>
            <a:ext cx="8138028" cy="577850"/>
          </a:xfrm>
          <a:prstGeom prst="rect">
            <a:avLst/>
          </a:prstGeom>
        </p:spPr>
        <p:txBody>
          <a:bodyPr wrap="square">
            <a:spAutoFit/>
          </a:bodyPr>
          <a:lstStyle/>
          <a:p>
            <a:pPr>
              <a:lnSpc>
                <a:spcPct val="150000"/>
              </a:lnSpc>
            </a:pPr>
            <a:r>
              <a:rPr lang="de-CH" sz="2400" b="1" dirty="0"/>
              <a:t>Schritt 3</a:t>
            </a:r>
            <a:r>
              <a:rPr lang="de-CH" sz="2400" dirty="0"/>
              <a:t>: Kardinalitäten bestimmen</a:t>
            </a:r>
            <a:endParaRPr lang="de-CH" sz="2400" b="1" dirty="0"/>
          </a:p>
        </p:txBody>
      </p:sp>
      <p:sp>
        <p:nvSpPr>
          <p:cNvPr id="8" name="Rechteck 7">
            <a:extLst>
              <a:ext uri="{FF2B5EF4-FFF2-40B4-BE49-F238E27FC236}">
                <a16:creationId xmlns:a16="http://schemas.microsoft.com/office/drawing/2014/main" id="{548285A4-7E5A-4DB7-80B1-19396CF271F7}"/>
              </a:ext>
            </a:extLst>
          </p:cNvPr>
          <p:cNvSpPr/>
          <p:nvPr/>
        </p:nvSpPr>
        <p:spPr>
          <a:xfrm>
            <a:off x="866272" y="4690493"/>
            <a:ext cx="8138028" cy="577850"/>
          </a:xfrm>
          <a:prstGeom prst="rect">
            <a:avLst/>
          </a:prstGeom>
        </p:spPr>
        <p:txBody>
          <a:bodyPr wrap="square">
            <a:spAutoFit/>
          </a:bodyPr>
          <a:lstStyle/>
          <a:p>
            <a:pPr>
              <a:lnSpc>
                <a:spcPct val="150000"/>
              </a:lnSpc>
            </a:pPr>
            <a:r>
              <a:rPr lang="de-CH" sz="2400" b="1" dirty="0"/>
              <a:t>Schritt 4</a:t>
            </a:r>
            <a:r>
              <a:rPr lang="de-CH" sz="2400" dirty="0"/>
              <a:t>: Schlüssel (Keys) und Attribute zufügen</a:t>
            </a:r>
            <a:endParaRPr lang="de-CH" sz="2400" b="1" dirty="0"/>
          </a:p>
        </p:txBody>
      </p:sp>
    </p:spTree>
    <p:extLst>
      <p:ext uri="{BB962C8B-B14F-4D97-AF65-F5344CB8AC3E}">
        <p14:creationId xmlns:p14="http://schemas.microsoft.com/office/powerpoint/2010/main" val="3576351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369884" y="417637"/>
            <a:ext cx="5410200" cy="914400"/>
          </a:xfrm>
        </p:spPr>
        <p:txBody>
          <a:bodyPr/>
          <a:lstStyle/>
          <a:p>
            <a:r>
              <a:rPr lang="de-CH" dirty="0"/>
              <a:t>Projekt «Leistungserfassung»</a:t>
            </a:r>
            <a:br>
              <a:rPr lang="de-CH" dirty="0"/>
            </a:br>
            <a:endParaRPr lang="de-CH" dirty="0"/>
          </a:p>
        </p:txBody>
      </p:sp>
      <p:sp>
        <p:nvSpPr>
          <p:cNvPr id="3" name="Rechteck 2">
            <a:extLst>
              <a:ext uri="{FF2B5EF4-FFF2-40B4-BE49-F238E27FC236}">
                <a16:creationId xmlns:a16="http://schemas.microsoft.com/office/drawing/2014/main" id="{86FE33EF-EF75-4BB3-A73C-52EED689A7C4}"/>
              </a:ext>
            </a:extLst>
          </p:cNvPr>
          <p:cNvSpPr/>
          <p:nvPr/>
        </p:nvSpPr>
        <p:spPr>
          <a:xfrm>
            <a:off x="866272" y="1975735"/>
            <a:ext cx="8138028" cy="3970318"/>
          </a:xfrm>
          <a:prstGeom prst="rect">
            <a:avLst/>
          </a:prstGeom>
        </p:spPr>
        <p:txBody>
          <a:bodyPr wrap="square">
            <a:spAutoFit/>
          </a:bodyPr>
          <a:lstStyle/>
          <a:p>
            <a:pPr>
              <a:lnSpc>
                <a:spcPct val="150000"/>
              </a:lnSpc>
            </a:pPr>
            <a:r>
              <a:rPr lang="de-CH" sz="2400" dirty="0"/>
              <a:t>Die DB-Anwendung soll eine Projekt- und Leistungs-Erfassung werden (Stunden-Reporting). </a:t>
            </a:r>
            <a:br>
              <a:rPr lang="de-CH" sz="2400" dirty="0"/>
            </a:br>
            <a:r>
              <a:rPr lang="de-CH" sz="2400" dirty="0"/>
              <a:t>Wir haben </a:t>
            </a:r>
            <a:r>
              <a:rPr lang="de-CH" sz="2400" dirty="0">
                <a:highlight>
                  <a:srgbClr val="00FFFF"/>
                </a:highlight>
              </a:rPr>
              <a:t>Projekte</a:t>
            </a:r>
            <a:r>
              <a:rPr lang="de-CH" sz="2400" dirty="0"/>
              <a:t>, die den </a:t>
            </a:r>
            <a:r>
              <a:rPr lang="de-CH" sz="2400" dirty="0">
                <a:highlight>
                  <a:srgbClr val="FFCC00"/>
                </a:highlight>
              </a:rPr>
              <a:t>Kunden</a:t>
            </a:r>
            <a:r>
              <a:rPr lang="de-CH" sz="2400" dirty="0"/>
              <a:t> zugeordnet sind. Die «geleisteten» </a:t>
            </a:r>
            <a:r>
              <a:rPr lang="de-CH" sz="2400" dirty="0">
                <a:highlight>
                  <a:srgbClr val="00C057"/>
                </a:highlight>
              </a:rPr>
              <a:t>Stunden</a:t>
            </a:r>
            <a:r>
              <a:rPr lang="de-CH" sz="2400" dirty="0"/>
              <a:t> werden den Projekten zugeordnet. Die rapportierten Stunden haben fixe, vordefinierte </a:t>
            </a:r>
            <a:r>
              <a:rPr lang="de-CH" sz="2400" dirty="0">
                <a:highlight>
                  <a:srgbClr val="FF9933"/>
                </a:highlight>
              </a:rPr>
              <a:t>Tarife</a:t>
            </a:r>
            <a:r>
              <a:rPr lang="de-CH" sz="2400" dirty="0"/>
              <a:t>, die wahlweise zur Anwendung kommen, je nach Art der geleisteten Arbeit, die es zu verrechnen gilt.</a:t>
            </a:r>
            <a:endParaRPr lang="de-CH" sz="2400" b="1" dirty="0"/>
          </a:p>
        </p:txBody>
      </p:sp>
    </p:spTree>
    <p:extLst>
      <p:ext uri="{BB962C8B-B14F-4D97-AF65-F5344CB8AC3E}">
        <p14:creationId xmlns:p14="http://schemas.microsoft.com/office/powerpoint/2010/main" val="1137413103"/>
      </p:ext>
    </p:extLst>
  </p:cSld>
  <p:clrMapOvr>
    <a:masterClrMapping/>
  </p:clrMapOvr>
</p:sld>
</file>

<file path=ppt/theme/theme1.xml><?xml version="1.0" encoding="utf-8"?>
<a:theme xmlns:a="http://schemas.openxmlformats.org/drawingml/2006/main" name="1_KAL-FH_deutsch">
  <a:themeElements>
    <a:clrScheme name="">
      <a:dk1>
        <a:srgbClr val="000000"/>
      </a:dk1>
      <a:lt1>
        <a:srgbClr val="FFFFFF"/>
      </a:lt1>
      <a:dk2>
        <a:srgbClr val="7E7C77"/>
      </a:dk2>
      <a:lt2>
        <a:srgbClr val="EEECE1"/>
      </a:lt2>
      <a:accent1>
        <a:srgbClr val="00A5C9"/>
      </a:accent1>
      <a:accent2>
        <a:srgbClr val="005689"/>
      </a:accent2>
      <a:accent3>
        <a:srgbClr val="FFFFFF"/>
      </a:accent3>
      <a:accent4>
        <a:srgbClr val="000000"/>
      </a:accent4>
      <a:accent5>
        <a:srgbClr val="AACFE1"/>
      </a:accent5>
      <a:accent6>
        <a:srgbClr val="004D7C"/>
      </a:accent6>
      <a:hlink>
        <a:srgbClr val="00776F"/>
      </a:hlink>
      <a:folHlink>
        <a:srgbClr val="484676"/>
      </a:folHlink>
    </a:clrScheme>
    <a:fontScheme name="1_KAL-FH_deutsch">
      <a:majorFont>
        <a:latin typeface=""/>
        <a:ea typeface="ＭＳ Ｐゴシック"/>
        <a:cs typeface="Verdana"/>
      </a:majorFont>
      <a:minorFont>
        <a:latin typeface=""/>
        <a:ea typeface="ＭＳ Ｐゴシック"/>
        <a:cs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KAL-FH_deutsch 1">
        <a:dk1>
          <a:srgbClr val="000000"/>
        </a:dk1>
        <a:lt1>
          <a:srgbClr val="FFFFFF"/>
        </a:lt1>
        <a:dk2>
          <a:srgbClr val="7E7C77"/>
        </a:dk2>
        <a:lt2>
          <a:srgbClr val="EEECE1"/>
        </a:lt2>
        <a:accent1>
          <a:srgbClr val="00A5C9"/>
        </a:accent1>
        <a:accent2>
          <a:srgbClr val="005689"/>
        </a:accent2>
        <a:accent3>
          <a:srgbClr val="FFFFFF"/>
        </a:accent3>
        <a:accent4>
          <a:srgbClr val="000000"/>
        </a:accent4>
        <a:accent5>
          <a:srgbClr val="AACFE1"/>
        </a:accent5>
        <a:accent6>
          <a:srgbClr val="004D7C"/>
        </a:accent6>
        <a:hlink>
          <a:srgbClr val="484676"/>
        </a:hlink>
        <a:folHlink>
          <a:srgbClr val="00776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KAL-FH_deutsch</Template>
  <TotalTime>0</TotalTime>
  <Words>179</Words>
  <Application>Microsoft Office PowerPoint</Application>
  <PresentationFormat>Bildschirmpräsentation (4:3)</PresentationFormat>
  <Paragraphs>14</Paragraphs>
  <Slides>4</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4</vt:i4>
      </vt:variant>
    </vt:vector>
  </HeadingPairs>
  <TitlesOfParts>
    <vt:vector size="7" baseType="lpstr">
      <vt:lpstr>Arial</vt:lpstr>
      <vt:lpstr>Wingdings</vt:lpstr>
      <vt:lpstr>1_KAL-FH_deutsch</vt:lpstr>
      <vt:lpstr>Projekt «Leistungserfassung» </vt:lpstr>
      <vt:lpstr>Projekt «Leistungserfassung» </vt:lpstr>
      <vt:lpstr>Projekt «Leistungserfassung» </vt:lpstr>
      <vt:lpstr>Projekt «Leistungserfassung» </vt:lpstr>
    </vt:vector>
  </TitlesOfParts>
  <Company>Didacware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Studiengangseinführung Aufbaustudium HFBF BBA FH</dc:title>
  <dc:creator>Monika Friedrich-Nishio</dc:creator>
  <cp:lastModifiedBy>Müller Harald</cp:lastModifiedBy>
  <cp:revision>479</cp:revision>
  <cp:lastPrinted>2018-11-16T23:52:15Z</cp:lastPrinted>
  <dcterms:created xsi:type="dcterms:W3CDTF">2010-04-11T12:01:59Z</dcterms:created>
  <dcterms:modified xsi:type="dcterms:W3CDTF">2024-09-17T00:07:12Z</dcterms:modified>
</cp:coreProperties>
</file>