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14"/>
  </p:notesMasterIdLst>
  <p:sldIdLst>
    <p:sldId id="257" r:id="rId2"/>
    <p:sldId id="275" r:id="rId3"/>
    <p:sldId id="276" r:id="rId4"/>
    <p:sldId id="277" r:id="rId5"/>
    <p:sldId id="280" r:id="rId6"/>
    <p:sldId id="281" r:id="rId7"/>
    <p:sldId id="282" r:id="rId8"/>
    <p:sldId id="283" r:id="rId9"/>
    <p:sldId id="284" r:id="rId10"/>
    <p:sldId id="285" r:id="rId11"/>
    <p:sldId id="286" r:id="rId12"/>
    <p:sldId id="28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showGuides="1">
      <p:cViewPr varScale="1">
        <p:scale>
          <a:sx n="60" d="100"/>
          <a:sy n="60" d="100"/>
        </p:scale>
        <p:origin x="884" y="48"/>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99" d="100"/>
          <a:sy n="99" d="100"/>
        </p:scale>
        <p:origin x="306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nam" userId="07ee0f66-497a-4863-b90f-5b38b5b41487" providerId="ADAL" clId="{B6C4E477-A702-4ABF-ACEA-9BAABF04D49F}"/>
    <pc:docChg chg="undo custSel addSld modSld sldOrd">
      <pc:chgData name="Thanam" userId="07ee0f66-497a-4863-b90f-5b38b5b41487" providerId="ADAL" clId="{B6C4E477-A702-4ABF-ACEA-9BAABF04D49F}" dt="2021-03-09T22:58:37.210" v="648" actId="20577"/>
      <pc:docMkLst>
        <pc:docMk/>
      </pc:docMkLst>
      <pc:sldChg chg="modSp mod">
        <pc:chgData name="Thanam" userId="07ee0f66-497a-4863-b90f-5b38b5b41487" providerId="ADAL" clId="{B6C4E477-A702-4ABF-ACEA-9BAABF04D49F}" dt="2021-03-02T22:35:18.607" v="21" actId="20577"/>
        <pc:sldMkLst>
          <pc:docMk/>
          <pc:sldMk cId="1109787967" sldId="257"/>
        </pc:sldMkLst>
        <pc:spChg chg="mod">
          <ac:chgData name="Thanam" userId="07ee0f66-497a-4863-b90f-5b38b5b41487" providerId="ADAL" clId="{B6C4E477-A702-4ABF-ACEA-9BAABF04D49F}" dt="2021-03-02T22:35:18.607" v="21" actId="20577"/>
          <ac:spMkLst>
            <pc:docMk/>
            <pc:sldMk cId="1109787967" sldId="257"/>
            <ac:spMk id="2" creationId="{00000000-0000-0000-0000-000000000000}"/>
          </ac:spMkLst>
        </pc:spChg>
      </pc:sldChg>
      <pc:sldChg chg="addSp delSp modSp mod">
        <pc:chgData name="Thanam" userId="07ee0f66-497a-4863-b90f-5b38b5b41487" providerId="ADAL" clId="{B6C4E477-A702-4ABF-ACEA-9BAABF04D49F}" dt="2021-03-02T22:51:37.976" v="424" actId="2711"/>
        <pc:sldMkLst>
          <pc:docMk/>
          <pc:sldMk cId="3945551870" sldId="275"/>
        </pc:sldMkLst>
        <pc:spChg chg="add del mod">
          <ac:chgData name="Thanam" userId="07ee0f66-497a-4863-b90f-5b38b5b41487" providerId="ADAL" clId="{B6C4E477-A702-4ABF-ACEA-9BAABF04D49F}" dt="2021-03-02T22:51:37.976" v="424" actId="2711"/>
          <ac:spMkLst>
            <pc:docMk/>
            <pc:sldMk cId="3945551870" sldId="275"/>
            <ac:spMk id="2" creationId="{BAF87C67-26F9-4557-8A93-48E9B1A905BE}"/>
          </ac:spMkLst>
        </pc:spChg>
        <pc:spChg chg="mod">
          <ac:chgData name="Thanam" userId="07ee0f66-497a-4863-b90f-5b38b5b41487" providerId="ADAL" clId="{B6C4E477-A702-4ABF-ACEA-9BAABF04D49F}" dt="2021-03-02T22:35:40.824" v="52" actId="20577"/>
          <ac:spMkLst>
            <pc:docMk/>
            <pc:sldMk cId="3945551870" sldId="275"/>
            <ac:spMk id="3" creationId="{0DBC74A5-4116-416B-A94A-C7F86169AEFE}"/>
          </ac:spMkLst>
        </pc:spChg>
        <pc:spChg chg="add del mod">
          <ac:chgData name="Thanam" userId="07ee0f66-497a-4863-b90f-5b38b5b41487" providerId="ADAL" clId="{B6C4E477-A702-4ABF-ACEA-9BAABF04D49F}" dt="2021-03-02T22:35:51.930" v="55"/>
          <ac:spMkLst>
            <pc:docMk/>
            <pc:sldMk cId="3945551870" sldId="275"/>
            <ac:spMk id="4" creationId="{6ABAEB75-298E-4EED-8BE0-769D26AFECEA}"/>
          </ac:spMkLst>
        </pc:spChg>
      </pc:sldChg>
      <pc:sldChg chg="modSp new mod">
        <pc:chgData name="Thanam" userId="07ee0f66-497a-4863-b90f-5b38b5b41487" providerId="ADAL" clId="{B6C4E477-A702-4ABF-ACEA-9BAABF04D49F}" dt="2021-03-09T22:45:27.781" v="625" actId="20577"/>
        <pc:sldMkLst>
          <pc:docMk/>
          <pc:sldMk cId="3450932773" sldId="276"/>
        </pc:sldMkLst>
        <pc:spChg chg="mod">
          <ac:chgData name="Thanam" userId="07ee0f66-497a-4863-b90f-5b38b5b41487" providerId="ADAL" clId="{B6C4E477-A702-4ABF-ACEA-9BAABF04D49F}" dt="2021-03-09T22:45:27.781" v="625" actId="20577"/>
          <ac:spMkLst>
            <pc:docMk/>
            <pc:sldMk cId="3450932773" sldId="276"/>
            <ac:spMk id="2" creationId="{552F9901-39D6-4A00-9ADA-4F4FE47ADB4E}"/>
          </ac:spMkLst>
        </pc:spChg>
        <pc:spChg chg="mod">
          <ac:chgData name="Thanam" userId="07ee0f66-497a-4863-b90f-5b38b5b41487" providerId="ADAL" clId="{B6C4E477-A702-4ABF-ACEA-9BAABF04D49F}" dt="2021-03-02T22:36:33.976" v="86" actId="20577"/>
          <ac:spMkLst>
            <pc:docMk/>
            <pc:sldMk cId="3450932773" sldId="276"/>
            <ac:spMk id="3" creationId="{AA0A395A-39E6-4B2F-BAF9-67ADAE74BE9D}"/>
          </ac:spMkLst>
        </pc:spChg>
      </pc:sldChg>
      <pc:sldChg chg="modSp new mod">
        <pc:chgData name="Thanam" userId="07ee0f66-497a-4863-b90f-5b38b5b41487" providerId="ADAL" clId="{B6C4E477-A702-4ABF-ACEA-9BAABF04D49F}" dt="2021-03-09T22:46:35.373" v="633" actId="20577"/>
        <pc:sldMkLst>
          <pc:docMk/>
          <pc:sldMk cId="1466637846" sldId="277"/>
        </pc:sldMkLst>
        <pc:spChg chg="mod">
          <ac:chgData name="Thanam" userId="07ee0f66-497a-4863-b90f-5b38b5b41487" providerId="ADAL" clId="{B6C4E477-A702-4ABF-ACEA-9BAABF04D49F}" dt="2021-03-09T22:46:35.373" v="633" actId="20577"/>
          <ac:spMkLst>
            <pc:docMk/>
            <pc:sldMk cId="1466637846" sldId="277"/>
            <ac:spMk id="2" creationId="{4C85A9F2-B356-456E-91AF-02F3E9E8C4F2}"/>
          </ac:spMkLst>
        </pc:spChg>
        <pc:spChg chg="mod">
          <ac:chgData name="Thanam" userId="07ee0f66-497a-4863-b90f-5b38b5b41487" providerId="ADAL" clId="{B6C4E477-A702-4ABF-ACEA-9BAABF04D49F}" dt="2021-03-02T22:37:06.015" v="89"/>
          <ac:spMkLst>
            <pc:docMk/>
            <pc:sldMk cId="1466637846" sldId="277"/>
            <ac:spMk id="3" creationId="{87437B5F-43AF-4350-824B-CC70DD49A5A1}"/>
          </ac:spMkLst>
        </pc:spChg>
      </pc:sldChg>
      <pc:sldChg chg="addSp delSp modSp new mod setBg">
        <pc:chgData name="Thanam" userId="07ee0f66-497a-4863-b90f-5b38b5b41487" providerId="ADAL" clId="{B6C4E477-A702-4ABF-ACEA-9BAABF04D49F}" dt="2021-03-02T22:37:56.802" v="95" actId="26606"/>
        <pc:sldMkLst>
          <pc:docMk/>
          <pc:sldMk cId="886186100" sldId="278"/>
        </pc:sldMkLst>
        <pc:spChg chg="del">
          <ac:chgData name="Thanam" userId="07ee0f66-497a-4863-b90f-5b38b5b41487" providerId="ADAL" clId="{B6C4E477-A702-4ABF-ACEA-9BAABF04D49F}" dt="2021-03-02T22:37:48.685" v="94"/>
          <ac:spMkLst>
            <pc:docMk/>
            <pc:sldMk cId="886186100" sldId="278"/>
            <ac:spMk id="2" creationId="{A3271969-EA58-4F4A-9F0F-A0912A6D8F0D}"/>
          </ac:spMkLst>
        </pc:spChg>
        <pc:spChg chg="mod">
          <ac:chgData name="Thanam" userId="07ee0f66-497a-4863-b90f-5b38b5b41487" providerId="ADAL" clId="{B6C4E477-A702-4ABF-ACEA-9BAABF04D49F}" dt="2021-03-02T22:37:56.802" v="95" actId="26606"/>
          <ac:spMkLst>
            <pc:docMk/>
            <pc:sldMk cId="886186100" sldId="278"/>
            <ac:spMk id="3" creationId="{72741807-25BE-42A7-B5B8-2A6FB8286101}"/>
          </ac:spMkLst>
        </pc:spChg>
        <pc:spChg chg="add">
          <ac:chgData name="Thanam" userId="07ee0f66-497a-4863-b90f-5b38b5b41487" providerId="ADAL" clId="{B6C4E477-A702-4ABF-ACEA-9BAABF04D49F}" dt="2021-03-02T22:37:56.802" v="95" actId="26606"/>
          <ac:spMkLst>
            <pc:docMk/>
            <pc:sldMk cId="886186100" sldId="278"/>
            <ac:spMk id="9" creationId="{D4771268-CB57-404A-9271-370EB28F6090}"/>
          </ac:spMkLst>
        </pc:spChg>
        <pc:picChg chg="add mod">
          <ac:chgData name="Thanam" userId="07ee0f66-497a-4863-b90f-5b38b5b41487" providerId="ADAL" clId="{B6C4E477-A702-4ABF-ACEA-9BAABF04D49F}" dt="2021-03-02T22:37:56.802" v="95" actId="26606"/>
          <ac:picMkLst>
            <pc:docMk/>
            <pc:sldMk cId="886186100" sldId="278"/>
            <ac:picMk id="4" creationId="{48C42F77-A341-4E73-83E1-A584CB7D7B89}"/>
          </ac:picMkLst>
        </pc:picChg>
      </pc:sldChg>
      <pc:sldChg chg="modSp new mod">
        <pc:chgData name="Thanam" userId="07ee0f66-497a-4863-b90f-5b38b5b41487" providerId="ADAL" clId="{B6C4E477-A702-4ABF-ACEA-9BAABF04D49F}" dt="2021-03-02T22:52:01.333" v="427" actId="2711"/>
        <pc:sldMkLst>
          <pc:docMk/>
          <pc:sldMk cId="245231752" sldId="279"/>
        </pc:sldMkLst>
        <pc:spChg chg="mod">
          <ac:chgData name="Thanam" userId="07ee0f66-497a-4863-b90f-5b38b5b41487" providerId="ADAL" clId="{B6C4E477-A702-4ABF-ACEA-9BAABF04D49F}" dt="2021-03-02T22:52:01.333" v="427" actId="2711"/>
          <ac:spMkLst>
            <pc:docMk/>
            <pc:sldMk cId="245231752" sldId="279"/>
            <ac:spMk id="2" creationId="{762CC5C9-234A-417D-90E4-9D6896AA23A1}"/>
          </ac:spMkLst>
        </pc:spChg>
        <pc:spChg chg="mod">
          <ac:chgData name="Thanam" userId="07ee0f66-497a-4863-b90f-5b38b5b41487" providerId="ADAL" clId="{B6C4E477-A702-4ABF-ACEA-9BAABF04D49F}" dt="2021-03-02T22:38:12.361" v="97"/>
          <ac:spMkLst>
            <pc:docMk/>
            <pc:sldMk cId="245231752" sldId="279"/>
            <ac:spMk id="3" creationId="{EFA4FEE3-F87A-4713-9FE8-AFA22C6573C6}"/>
          </ac:spMkLst>
        </pc:spChg>
      </pc:sldChg>
      <pc:sldChg chg="modSp new mod">
        <pc:chgData name="Thanam" userId="07ee0f66-497a-4863-b90f-5b38b5b41487" providerId="ADAL" clId="{B6C4E477-A702-4ABF-ACEA-9BAABF04D49F}" dt="2021-03-02T22:52:12.049" v="428" actId="2711"/>
        <pc:sldMkLst>
          <pc:docMk/>
          <pc:sldMk cId="1927828054" sldId="280"/>
        </pc:sldMkLst>
        <pc:spChg chg="mod">
          <ac:chgData name="Thanam" userId="07ee0f66-497a-4863-b90f-5b38b5b41487" providerId="ADAL" clId="{B6C4E477-A702-4ABF-ACEA-9BAABF04D49F}" dt="2021-03-02T22:52:12.049" v="428" actId="2711"/>
          <ac:spMkLst>
            <pc:docMk/>
            <pc:sldMk cId="1927828054" sldId="280"/>
            <ac:spMk id="2" creationId="{D19A4E22-F798-4A4B-B243-001CA085694B}"/>
          </ac:spMkLst>
        </pc:spChg>
        <pc:spChg chg="mod">
          <ac:chgData name="Thanam" userId="07ee0f66-497a-4863-b90f-5b38b5b41487" providerId="ADAL" clId="{B6C4E477-A702-4ABF-ACEA-9BAABF04D49F}" dt="2021-03-02T22:38:37.384" v="100"/>
          <ac:spMkLst>
            <pc:docMk/>
            <pc:sldMk cId="1927828054" sldId="280"/>
            <ac:spMk id="3" creationId="{618ABE1C-D613-42A3-AAE3-2427A696A96B}"/>
          </ac:spMkLst>
        </pc:spChg>
      </pc:sldChg>
      <pc:sldChg chg="modSp new mod">
        <pc:chgData name="Thanam" userId="07ee0f66-497a-4863-b90f-5b38b5b41487" providerId="ADAL" clId="{B6C4E477-A702-4ABF-ACEA-9BAABF04D49F}" dt="2021-03-02T22:52:22.632" v="429" actId="2711"/>
        <pc:sldMkLst>
          <pc:docMk/>
          <pc:sldMk cId="1904955674" sldId="281"/>
        </pc:sldMkLst>
        <pc:spChg chg="mod">
          <ac:chgData name="Thanam" userId="07ee0f66-497a-4863-b90f-5b38b5b41487" providerId="ADAL" clId="{B6C4E477-A702-4ABF-ACEA-9BAABF04D49F}" dt="2021-03-02T22:52:22.632" v="429" actId="2711"/>
          <ac:spMkLst>
            <pc:docMk/>
            <pc:sldMk cId="1904955674" sldId="281"/>
            <ac:spMk id="2" creationId="{E72C82F2-1056-4BAA-BBA2-304B63AB511D}"/>
          </ac:spMkLst>
        </pc:spChg>
        <pc:spChg chg="mod">
          <ac:chgData name="Thanam" userId="07ee0f66-497a-4863-b90f-5b38b5b41487" providerId="ADAL" clId="{B6C4E477-A702-4ABF-ACEA-9BAABF04D49F}" dt="2021-03-02T22:39:06.600" v="103"/>
          <ac:spMkLst>
            <pc:docMk/>
            <pc:sldMk cId="1904955674" sldId="281"/>
            <ac:spMk id="3" creationId="{28459765-B198-460A-B1B1-A18527B595B2}"/>
          </ac:spMkLst>
        </pc:spChg>
      </pc:sldChg>
      <pc:sldChg chg="modSp add mod">
        <pc:chgData name="Thanam" userId="07ee0f66-497a-4863-b90f-5b38b5b41487" providerId="ADAL" clId="{B6C4E477-A702-4ABF-ACEA-9BAABF04D49F}" dt="2021-03-02T22:52:31.574" v="430" actId="2711"/>
        <pc:sldMkLst>
          <pc:docMk/>
          <pc:sldMk cId="2151630340" sldId="282"/>
        </pc:sldMkLst>
        <pc:spChg chg="mod">
          <ac:chgData name="Thanam" userId="07ee0f66-497a-4863-b90f-5b38b5b41487" providerId="ADAL" clId="{B6C4E477-A702-4ABF-ACEA-9BAABF04D49F}" dt="2021-03-02T22:52:31.574" v="430" actId="2711"/>
          <ac:spMkLst>
            <pc:docMk/>
            <pc:sldMk cId="2151630340" sldId="282"/>
            <ac:spMk id="2" creationId="{E72C82F2-1056-4BAA-BBA2-304B63AB511D}"/>
          </ac:spMkLst>
        </pc:spChg>
      </pc:sldChg>
      <pc:sldChg chg="modSp add mod ord">
        <pc:chgData name="Thanam" userId="07ee0f66-497a-4863-b90f-5b38b5b41487" providerId="ADAL" clId="{B6C4E477-A702-4ABF-ACEA-9BAABF04D49F}" dt="2021-03-02T22:52:39.444" v="431" actId="2711"/>
        <pc:sldMkLst>
          <pc:docMk/>
          <pc:sldMk cId="1537658986" sldId="283"/>
        </pc:sldMkLst>
        <pc:spChg chg="mod">
          <ac:chgData name="Thanam" userId="07ee0f66-497a-4863-b90f-5b38b5b41487" providerId="ADAL" clId="{B6C4E477-A702-4ABF-ACEA-9BAABF04D49F}" dt="2021-03-02T22:52:39.444" v="431" actId="2711"/>
          <ac:spMkLst>
            <pc:docMk/>
            <pc:sldMk cId="1537658986" sldId="283"/>
            <ac:spMk id="2" creationId="{E72C82F2-1056-4BAA-BBA2-304B63AB511D}"/>
          </ac:spMkLst>
        </pc:spChg>
      </pc:sldChg>
      <pc:sldChg chg="addSp modSp add mod modAnim">
        <pc:chgData name="Thanam" userId="07ee0f66-497a-4863-b90f-5b38b5b41487" providerId="ADAL" clId="{B6C4E477-A702-4ABF-ACEA-9BAABF04D49F}" dt="2021-03-02T22:52:52.120" v="433" actId="2711"/>
        <pc:sldMkLst>
          <pc:docMk/>
          <pc:sldMk cId="2736272794" sldId="284"/>
        </pc:sldMkLst>
        <pc:spChg chg="mod">
          <ac:chgData name="Thanam" userId="07ee0f66-497a-4863-b90f-5b38b5b41487" providerId="ADAL" clId="{B6C4E477-A702-4ABF-ACEA-9BAABF04D49F}" dt="2021-03-02T22:52:46.816" v="432" actId="2711"/>
          <ac:spMkLst>
            <pc:docMk/>
            <pc:sldMk cId="2736272794" sldId="284"/>
            <ac:spMk id="2" creationId="{E72C82F2-1056-4BAA-BBA2-304B63AB511D}"/>
          </ac:spMkLst>
        </pc:spChg>
        <pc:spChg chg="add mod">
          <ac:chgData name="Thanam" userId="07ee0f66-497a-4863-b90f-5b38b5b41487" providerId="ADAL" clId="{B6C4E477-A702-4ABF-ACEA-9BAABF04D49F}" dt="2021-03-02T22:52:52.120" v="433" actId="2711"/>
          <ac:spMkLst>
            <pc:docMk/>
            <pc:sldMk cId="2736272794" sldId="284"/>
            <ac:spMk id="4" creationId="{1B0F19D0-DF49-48CB-A204-BA1728EE3646}"/>
          </ac:spMkLst>
        </pc:spChg>
      </pc:sldChg>
      <pc:sldChg chg="modSp add mod ord">
        <pc:chgData name="Thanam" userId="07ee0f66-497a-4863-b90f-5b38b5b41487" providerId="ADAL" clId="{B6C4E477-A702-4ABF-ACEA-9BAABF04D49F}" dt="2021-03-02T22:53:00.811" v="434" actId="2711"/>
        <pc:sldMkLst>
          <pc:docMk/>
          <pc:sldMk cId="1566931598" sldId="285"/>
        </pc:sldMkLst>
        <pc:spChg chg="mod">
          <ac:chgData name="Thanam" userId="07ee0f66-497a-4863-b90f-5b38b5b41487" providerId="ADAL" clId="{B6C4E477-A702-4ABF-ACEA-9BAABF04D49F}" dt="2021-03-02T22:53:00.811" v="434" actId="2711"/>
          <ac:spMkLst>
            <pc:docMk/>
            <pc:sldMk cId="1566931598" sldId="285"/>
            <ac:spMk id="2" creationId="{E72C82F2-1056-4BAA-BBA2-304B63AB511D}"/>
          </ac:spMkLst>
        </pc:spChg>
      </pc:sldChg>
      <pc:sldChg chg="addSp modSp add mod modAnim">
        <pc:chgData name="Thanam" userId="07ee0f66-497a-4863-b90f-5b38b5b41487" providerId="ADAL" clId="{B6C4E477-A702-4ABF-ACEA-9BAABF04D49F}" dt="2021-03-02T22:53:16.707" v="436" actId="2711"/>
        <pc:sldMkLst>
          <pc:docMk/>
          <pc:sldMk cId="3500637096" sldId="286"/>
        </pc:sldMkLst>
        <pc:spChg chg="mod">
          <ac:chgData name="Thanam" userId="07ee0f66-497a-4863-b90f-5b38b5b41487" providerId="ADAL" clId="{B6C4E477-A702-4ABF-ACEA-9BAABF04D49F}" dt="2021-03-02T22:53:09.336" v="435" actId="2711"/>
          <ac:spMkLst>
            <pc:docMk/>
            <pc:sldMk cId="3500637096" sldId="286"/>
            <ac:spMk id="2" creationId="{E72C82F2-1056-4BAA-BBA2-304B63AB511D}"/>
          </ac:spMkLst>
        </pc:spChg>
        <pc:spChg chg="add mod">
          <ac:chgData name="Thanam" userId="07ee0f66-497a-4863-b90f-5b38b5b41487" providerId="ADAL" clId="{B6C4E477-A702-4ABF-ACEA-9BAABF04D49F}" dt="2021-03-02T22:53:16.707" v="436" actId="2711"/>
          <ac:spMkLst>
            <pc:docMk/>
            <pc:sldMk cId="3500637096" sldId="286"/>
            <ac:spMk id="4" creationId="{4635CD35-C13E-43D2-AF5E-B206A2D92E8A}"/>
          </ac:spMkLst>
        </pc:spChg>
      </pc:sldChg>
      <pc:sldChg chg="modSp add mod ord">
        <pc:chgData name="Thanam" userId="07ee0f66-497a-4863-b90f-5b38b5b41487" providerId="ADAL" clId="{B6C4E477-A702-4ABF-ACEA-9BAABF04D49F}" dt="2021-03-02T22:54:21.678" v="444" actId="2711"/>
        <pc:sldMkLst>
          <pc:docMk/>
          <pc:sldMk cId="754612509" sldId="287"/>
        </pc:sldMkLst>
        <pc:spChg chg="mod">
          <ac:chgData name="Thanam" userId="07ee0f66-497a-4863-b90f-5b38b5b41487" providerId="ADAL" clId="{B6C4E477-A702-4ABF-ACEA-9BAABF04D49F}" dt="2021-03-02T22:54:21.678" v="444" actId="2711"/>
          <ac:spMkLst>
            <pc:docMk/>
            <pc:sldMk cId="754612509" sldId="287"/>
            <ac:spMk id="2" creationId="{E72C82F2-1056-4BAA-BBA2-304B63AB511D}"/>
          </ac:spMkLst>
        </pc:spChg>
      </pc:sldChg>
      <pc:sldChg chg="modSp add mod">
        <pc:chgData name="Thanam" userId="07ee0f66-497a-4863-b90f-5b38b5b41487" providerId="ADAL" clId="{B6C4E477-A702-4ABF-ACEA-9BAABF04D49F}" dt="2021-03-02T22:54:09.468" v="442" actId="2711"/>
        <pc:sldMkLst>
          <pc:docMk/>
          <pc:sldMk cId="4166051570" sldId="288"/>
        </pc:sldMkLst>
        <pc:spChg chg="mod">
          <ac:chgData name="Thanam" userId="07ee0f66-497a-4863-b90f-5b38b5b41487" providerId="ADAL" clId="{B6C4E477-A702-4ABF-ACEA-9BAABF04D49F}" dt="2021-03-02T22:54:09.468" v="442" actId="2711"/>
          <ac:spMkLst>
            <pc:docMk/>
            <pc:sldMk cId="4166051570" sldId="288"/>
            <ac:spMk id="2" creationId="{E72C82F2-1056-4BAA-BBA2-304B63AB511D}"/>
          </ac:spMkLst>
        </pc:spChg>
      </pc:sldChg>
      <pc:sldChg chg="addSp delSp modSp new mod">
        <pc:chgData name="Thanam" userId="07ee0f66-497a-4863-b90f-5b38b5b41487" providerId="ADAL" clId="{B6C4E477-A702-4ABF-ACEA-9BAABF04D49F}" dt="2021-03-02T22:54:28.007" v="445" actId="2711"/>
        <pc:sldMkLst>
          <pc:docMk/>
          <pc:sldMk cId="2894658929" sldId="289"/>
        </pc:sldMkLst>
        <pc:spChg chg="del">
          <ac:chgData name="Thanam" userId="07ee0f66-497a-4863-b90f-5b38b5b41487" providerId="ADAL" clId="{B6C4E477-A702-4ABF-ACEA-9BAABF04D49F}" dt="2021-03-02T22:47:56.015" v="389"/>
          <ac:spMkLst>
            <pc:docMk/>
            <pc:sldMk cId="2894658929" sldId="289"/>
            <ac:spMk id="2" creationId="{12125A4D-20FA-49E7-80FD-C3F00D5B52A4}"/>
          </ac:spMkLst>
        </pc:spChg>
        <pc:spChg chg="mod">
          <ac:chgData name="Thanam" userId="07ee0f66-497a-4863-b90f-5b38b5b41487" providerId="ADAL" clId="{B6C4E477-A702-4ABF-ACEA-9BAABF04D49F}" dt="2021-03-02T22:47:51.173" v="388" actId="404"/>
          <ac:spMkLst>
            <pc:docMk/>
            <pc:sldMk cId="2894658929" sldId="289"/>
            <ac:spMk id="3" creationId="{2E0ED711-D4B6-43AE-A718-6FAF20238923}"/>
          </ac:spMkLst>
        </pc:spChg>
        <pc:spChg chg="add mod">
          <ac:chgData name="Thanam" userId="07ee0f66-497a-4863-b90f-5b38b5b41487" providerId="ADAL" clId="{B6C4E477-A702-4ABF-ACEA-9BAABF04D49F}" dt="2021-03-02T22:54:28.007" v="445" actId="2711"/>
          <ac:spMkLst>
            <pc:docMk/>
            <pc:sldMk cId="2894658929" sldId="289"/>
            <ac:spMk id="6" creationId="{F44EC14F-5CA2-4EA7-9D61-970933A2F041}"/>
          </ac:spMkLst>
        </pc:spChg>
        <pc:picChg chg="add mod">
          <ac:chgData name="Thanam" userId="07ee0f66-497a-4863-b90f-5b38b5b41487" providerId="ADAL" clId="{B6C4E477-A702-4ABF-ACEA-9BAABF04D49F}" dt="2021-03-02T22:48:35.569" v="397" actId="1076"/>
          <ac:picMkLst>
            <pc:docMk/>
            <pc:sldMk cId="2894658929" sldId="289"/>
            <ac:picMk id="4" creationId="{A1FA2503-CD4E-46BA-9F42-362794AA6093}"/>
          </ac:picMkLst>
        </pc:picChg>
      </pc:sldChg>
      <pc:sldChg chg="addSp delSp modSp add mod">
        <pc:chgData name="Thanam" userId="07ee0f66-497a-4863-b90f-5b38b5b41487" providerId="ADAL" clId="{B6C4E477-A702-4ABF-ACEA-9BAABF04D49F}" dt="2021-03-02T22:54:33.603" v="446" actId="2711"/>
        <pc:sldMkLst>
          <pc:docMk/>
          <pc:sldMk cId="3915636409" sldId="290"/>
        </pc:sldMkLst>
        <pc:spChg chg="add del mod">
          <ac:chgData name="Thanam" userId="07ee0f66-497a-4863-b90f-5b38b5b41487" providerId="ADAL" clId="{B6C4E477-A702-4ABF-ACEA-9BAABF04D49F}" dt="2021-03-02T22:54:33.603" v="446" actId="2711"/>
          <ac:spMkLst>
            <pc:docMk/>
            <pc:sldMk cId="3915636409" sldId="290"/>
            <ac:spMk id="2" creationId="{3313F4D2-1126-42D5-B542-AB82F3B6D7CB}"/>
          </ac:spMkLst>
        </pc:spChg>
        <pc:spChg chg="add del">
          <ac:chgData name="Thanam" userId="07ee0f66-497a-4863-b90f-5b38b5b41487" providerId="ADAL" clId="{B6C4E477-A702-4ABF-ACEA-9BAABF04D49F}" dt="2021-03-02T22:49:51.576" v="411" actId="478"/>
          <ac:spMkLst>
            <pc:docMk/>
            <pc:sldMk cId="3915636409" sldId="290"/>
            <ac:spMk id="6" creationId="{F44EC14F-5CA2-4EA7-9D61-970933A2F041}"/>
          </ac:spMkLst>
        </pc:spChg>
        <pc:spChg chg="add del mod">
          <ac:chgData name="Thanam" userId="07ee0f66-497a-4863-b90f-5b38b5b41487" providerId="ADAL" clId="{B6C4E477-A702-4ABF-ACEA-9BAABF04D49F}" dt="2021-03-02T22:49:44.767" v="407"/>
          <ac:spMkLst>
            <pc:docMk/>
            <pc:sldMk cId="3915636409" sldId="290"/>
            <ac:spMk id="7" creationId="{576D3CC7-E1B1-48AB-A2B3-37B76138E0CE}"/>
          </ac:spMkLst>
        </pc:spChg>
        <pc:picChg chg="del">
          <ac:chgData name="Thanam" userId="07ee0f66-497a-4863-b90f-5b38b5b41487" providerId="ADAL" clId="{B6C4E477-A702-4ABF-ACEA-9BAABF04D49F}" dt="2021-03-02T22:49:20.717" v="399" actId="478"/>
          <ac:picMkLst>
            <pc:docMk/>
            <pc:sldMk cId="3915636409" sldId="290"/>
            <ac:picMk id="4" creationId="{A1FA2503-CD4E-46BA-9F42-362794AA6093}"/>
          </ac:picMkLst>
        </pc:picChg>
      </pc:sldChg>
      <pc:sldChg chg="addSp delSp modSp new mod">
        <pc:chgData name="Thanam" userId="07ee0f66-497a-4863-b90f-5b38b5b41487" providerId="ADAL" clId="{B6C4E477-A702-4ABF-ACEA-9BAABF04D49F}" dt="2021-03-09T22:58:37.210" v="648" actId="20577"/>
        <pc:sldMkLst>
          <pc:docMk/>
          <pc:sldMk cId="785296869" sldId="291"/>
        </pc:sldMkLst>
        <pc:spChg chg="del mod">
          <ac:chgData name="Thanam" userId="07ee0f66-497a-4863-b90f-5b38b5b41487" providerId="ADAL" clId="{B6C4E477-A702-4ABF-ACEA-9BAABF04D49F}" dt="2021-03-09T21:41:27.648" v="529" actId="478"/>
          <ac:spMkLst>
            <pc:docMk/>
            <pc:sldMk cId="785296869" sldId="291"/>
            <ac:spMk id="2" creationId="{83711982-7079-44F2-88CD-7035B37CC75F}"/>
          </ac:spMkLst>
        </pc:spChg>
        <pc:spChg chg="mod">
          <ac:chgData name="Thanam" userId="07ee0f66-497a-4863-b90f-5b38b5b41487" providerId="ADAL" clId="{B6C4E477-A702-4ABF-ACEA-9BAABF04D49F}" dt="2021-03-02T22:54:51.072" v="451" actId="404"/>
          <ac:spMkLst>
            <pc:docMk/>
            <pc:sldMk cId="785296869" sldId="291"/>
            <ac:spMk id="3" creationId="{F2FAB2DC-273A-446D-95EF-69A635C930BF}"/>
          </ac:spMkLst>
        </pc:spChg>
        <pc:graphicFrameChg chg="add mod modGraphic">
          <ac:chgData name="Thanam" userId="07ee0f66-497a-4863-b90f-5b38b5b41487" providerId="ADAL" clId="{B6C4E477-A702-4ABF-ACEA-9BAABF04D49F}" dt="2021-03-09T22:58:37.210" v="648" actId="20577"/>
          <ac:graphicFrameMkLst>
            <pc:docMk/>
            <pc:sldMk cId="785296869" sldId="291"/>
            <ac:graphicFrameMk id="4" creationId="{8E679E28-485B-45AC-AC2F-476FB68E777E}"/>
          </ac:graphicFrameMkLst>
        </pc:graphicFrameChg>
      </pc:sldChg>
      <pc:sldChg chg="addSp delSp modSp new mod setBg">
        <pc:chgData name="Thanam" userId="07ee0f66-497a-4863-b90f-5b38b5b41487" providerId="ADAL" clId="{B6C4E477-A702-4ABF-ACEA-9BAABF04D49F}" dt="2021-03-02T22:59:24.370" v="483" actId="26606"/>
        <pc:sldMkLst>
          <pc:docMk/>
          <pc:sldMk cId="1306033043" sldId="292"/>
        </pc:sldMkLst>
        <pc:spChg chg="del">
          <ac:chgData name="Thanam" userId="07ee0f66-497a-4863-b90f-5b38b5b41487" providerId="ADAL" clId="{B6C4E477-A702-4ABF-ACEA-9BAABF04D49F}" dt="2021-03-02T22:59:21.047" v="482"/>
          <ac:spMkLst>
            <pc:docMk/>
            <pc:sldMk cId="1306033043" sldId="292"/>
            <ac:spMk id="2" creationId="{F9B79B53-C23A-4EAF-9DD9-008A579FB56C}"/>
          </ac:spMkLst>
        </pc:spChg>
        <pc:spChg chg="mod">
          <ac:chgData name="Thanam" userId="07ee0f66-497a-4863-b90f-5b38b5b41487" providerId="ADAL" clId="{B6C4E477-A702-4ABF-ACEA-9BAABF04D49F}" dt="2021-03-02T22:59:24.370" v="483" actId="26606"/>
          <ac:spMkLst>
            <pc:docMk/>
            <pc:sldMk cId="1306033043" sldId="292"/>
            <ac:spMk id="3" creationId="{0C51902B-C52D-4BEC-B380-899824A9AB84}"/>
          </ac:spMkLst>
        </pc:spChg>
        <pc:spChg chg="add">
          <ac:chgData name="Thanam" userId="07ee0f66-497a-4863-b90f-5b38b5b41487" providerId="ADAL" clId="{B6C4E477-A702-4ABF-ACEA-9BAABF04D49F}" dt="2021-03-02T22:59:24.370" v="483" actId="26606"/>
          <ac:spMkLst>
            <pc:docMk/>
            <pc:sldMk cId="1306033043" sldId="292"/>
            <ac:spMk id="9" creationId="{D4771268-CB57-404A-9271-370EB28F6090}"/>
          </ac:spMkLst>
        </pc:spChg>
        <pc:picChg chg="add mod">
          <ac:chgData name="Thanam" userId="07ee0f66-497a-4863-b90f-5b38b5b41487" providerId="ADAL" clId="{B6C4E477-A702-4ABF-ACEA-9BAABF04D49F}" dt="2021-03-02T22:59:24.370" v="483" actId="26606"/>
          <ac:picMkLst>
            <pc:docMk/>
            <pc:sldMk cId="1306033043" sldId="292"/>
            <ac:picMk id="4" creationId="{CCDC4A92-BDD9-4E9C-A6AA-3245DADDF165}"/>
          </ac:picMkLst>
        </pc:picChg>
      </pc:sldChg>
      <pc:sldChg chg="modSp new mod">
        <pc:chgData name="Thanam" userId="07ee0f66-497a-4863-b90f-5b38b5b41487" providerId="ADAL" clId="{B6C4E477-A702-4ABF-ACEA-9BAABF04D49F}" dt="2021-03-02T22:59:53.519" v="489" actId="27636"/>
        <pc:sldMkLst>
          <pc:docMk/>
          <pc:sldMk cId="3988666479" sldId="293"/>
        </pc:sldMkLst>
        <pc:spChg chg="mod">
          <ac:chgData name="Thanam" userId="07ee0f66-497a-4863-b90f-5b38b5b41487" providerId="ADAL" clId="{B6C4E477-A702-4ABF-ACEA-9BAABF04D49F}" dt="2021-03-02T22:59:53.519" v="489" actId="27636"/>
          <ac:spMkLst>
            <pc:docMk/>
            <pc:sldMk cId="3988666479" sldId="293"/>
            <ac:spMk id="2" creationId="{A51FC9C9-3AD3-45AF-A8F5-5B59515EA969}"/>
          </ac:spMkLst>
        </pc:spChg>
        <pc:spChg chg="mod">
          <ac:chgData name="Thanam" userId="07ee0f66-497a-4863-b90f-5b38b5b41487" providerId="ADAL" clId="{B6C4E477-A702-4ABF-ACEA-9BAABF04D49F}" dt="2021-03-02T22:59:37.364" v="485"/>
          <ac:spMkLst>
            <pc:docMk/>
            <pc:sldMk cId="3988666479" sldId="293"/>
            <ac:spMk id="3" creationId="{9CA4B1C5-A8C9-4A2A-95EF-329B73C6A237}"/>
          </ac:spMkLst>
        </pc:spChg>
      </pc:sldChg>
      <pc:sldChg chg="addSp delSp modSp new mod setBg">
        <pc:chgData name="Thanam" userId="07ee0f66-497a-4863-b90f-5b38b5b41487" providerId="ADAL" clId="{B6C4E477-A702-4ABF-ACEA-9BAABF04D49F}" dt="2021-03-02T23:00:38.972" v="495" actId="26606"/>
        <pc:sldMkLst>
          <pc:docMk/>
          <pc:sldMk cId="4205858725" sldId="294"/>
        </pc:sldMkLst>
        <pc:spChg chg="del">
          <ac:chgData name="Thanam" userId="07ee0f66-497a-4863-b90f-5b38b5b41487" providerId="ADAL" clId="{B6C4E477-A702-4ABF-ACEA-9BAABF04D49F}" dt="2021-03-02T23:00:36.367" v="494"/>
          <ac:spMkLst>
            <pc:docMk/>
            <pc:sldMk cId="4205858725" sldId="294"/>
            <ac:spMk id="2" creationId="{EAA4D051-64C7-40F9-ACC2-9A0F331285BA}"/>
          </ac:spMkLst>
        </pc:spChg>
        <pc:spChg chg="mod">
          <ac:chgData name="Thanam" userId="07ee0f66-497a-4863-b90f-5b38b5b41487" providerId="ADAL" clId="{B6C4E477-A702-4ABF-ACEA-9BAABF04D49F}" dt="2021-03-02T23:00:38.972" v="495" actId="26606"/>
          <ac:spMkLst>
            <pc:docMk/>
            <pc:sldMk cId="4205858725" sldId="294"/>
            <ac:spMk id="3" creationId="{0555A617-8136-49DB-ABFA-9C28D0D91A86}"/>
          </ac:spMkLst>
        </pc:spChg>
        <pc:spChg chg="add">
          <ac:chgData name="Thanam" userId="07ee0f66-497a-4863-b90f-5b38b5b41487" providerId="ADAL" clId="{B6C4E477-A702-4ABF-ACEA-9BAABF04D49F}" dt="2021-03-02T23:00:38.972" v="495" actId="26606"/>
          <ac:spMkLst>
            <pc:docMk/>
            <pc:sldMk cId="4205858725" sldId="294"/>
            <ac:spMk id="9" creationId="{16C5FA50-8D52-4617-AF91-5C7B1C8352F1}"/>
          </ac:spMkLst>
        </pc:spChg>
        <pc:spChg chg="add">
          <ac:chgData name="Thanam" userId="07ee0f66-497a-4863-b90f-5b38b5b41487" providerId="ADAL" clId="{B6C4E477-A702-4ABF-ACEA-9BAABF04D49F}" dt="2021-03-02T23:00:38.972" v="495" actId="26606"/>
          <ac:spMkLst>
            <pc:docMk/>
            <pc:sldMk cId="4205858725" sldId="294"/>
            <ac:spMk id="11" creationId="{E223798C-12AD-4B0C-A50C-D676347D67CF}"/>
          </ac:spMkLst>
        </pc:spChg>
        <pc:picChg chg="add mod">
          <ac:chgData name="Thanam" userId="07ee0f66-497a-4863-b90f-5b38b5b41487" providerId="ADAL" clId="{B6C4E477-A702-4ABF-ACEA-9BAABF04D49F}" dt="2021-03-02T23:00:38.972" v="495" actId="26606"/>
          <ac:picMkLst>
            <pc:docMk/>
            <pc:sldMk cId="4205858725" sldId="294"/>
            <ac:picMk id="4" creationId="{892923A7-3094-48FB-B4C5-D993449B6330}"/>
          </ac:picMkLst>
        </pc:picChg>
      </pc:sldChg>
    </pc:docChg>
  </pc:docChgLst>
  <pc:docChgLst>
    <pc:chgData name="Thanam" userId="07ee0f66-497a-4863-b90f-5b38b5b41487" providerId="ADAL" clId="{47AC6151-82C7-44F3-A274-D5BD5E076B81}"/>
    <pc:docChg chg="undo redo custSel addSld delSld modSld addMainMaster delMainMaster modMainMaster">
      <pc:chgData name="Thanam" userId="07ee0f66-497a-4863-b90f-5b38b5b41487" providerId="ADAL" clId="{47AC6151-82C7-44F3-A274-D5BD5E076B81}" dt="2020-08-24T21:05:31.549" v="3326" actId="20577"/>
      <pc:docMkLst>
        <pc:docMk/>
      </pc:docMkLst>
      <pc:sldChg chg="addSp delSp modSp mod">
        <pc:chgData name="Thanam" userId="07ee0f66-497a-4863-b90f-5b38b5b41487" providerId="ADAL" clId="{47AC6151-82C7-44F3-A274-D5BD5E076B81}" dt="2020-08-17T20:21:51.422" v="535" actId="20577"/>
        <pc:sldMkLst>
          <pc:docMk/>
          <pc:sldMk cId="1109787967" sldId="257"/>
        </pc:sldMkLst>
        <pc:spChg chg="mod">
          <ac:chgData name="Thanam" userId="07ee0f66-497a-4863-b90f-5b38b5b41487" providerId="ADAL" clId="{47AC6151-82C7-44F3-A274-D5BD5E076B81}" dt="2020-08-17T20:21:03.411" v="526" actId="20577"/>
          <ac:spMkLst>
            <pc:docMk/>
            <pc:sldMk cId="1109787967" sldId="257"/>
            <ac:spMk id="2" creationId="{00000000-0000-0000-0000-000000000000}"/>
          </ac:spMkLst>
        </pc:spChg>
        <pc:spChg chg="del">
          <ac:chgData name="Thanam" userId="07ee0f66-497a-4863-b90f-5b38b5b41487" providerId="ADAL" clId="{47AC6151-82C7-44F3-A274-D5BD5E076B81}" dt="2020-08-17T20:01:04.585" v="123" actId="478"/>
          <ac:spMkLst>
            <pc:docMk/>
            <pc:sldMk cId="1109787967" sldId="257"/>
            <ac:spMk id="3" creationId="{00000000-0000-0000-0000-000000000000}"/>
          </ac:spMkLst>
        </pc:spChg>
        <pc:spChg chg="add mod">
          <ac:chgData name="Thanam" userId="07ee0f66-497a-4863-b90f-5b38b5b41487" providerId="ADAL" clId="{47AC6151-82C7-44F3-A274-D5BD5E076B81}" dt="2020-08-17T20:21:51.422" v="535" actId="20577"/>
          <ac:spMkLst>
            <pc:docMk/>
            <pc:sldMk cId="1109787967" sldId="257"/>
            <ac:spMk id="5" creationId="{241D5F4B-98BB-49ED-B078-EAA7FDCBC48F}"/>
          </ac:spMkLst>
        </pc:spChg>
      </pc:sldChg>
      <pc:sldChg chg="addSp delSp modSp new mod modClrScheme chgLayout">
        <pc:chgData name="Thanam" userId="07ee0f66-497a-4863-b90f-5b38b5b41487" providerId="ADAL" clId="{47AC6151-82C7-44F3-A274-D5BD5E076B81}" dt="2020-08-17T22:05:15.916" v="3319" actId="20577"/>
        <pc:sldMkLst>
          <pc:docMk/>
          <pc:sldMk cId="1250493031" sldId="258"/>
        </pc:sldMkLst>
        <pc:spChg chg="del mod ord">
          <ac:chgData name="Thanam" userId="07ee0f66-497a-4863-b90f-5b38b5b41487" providerId="ADAL" clId="{47AC6151-82C7-44F3-A274-D5BD5E076B81}" dt="2020-08-17T19:53:54.427" v="65" actId="700"/>
          <ac:spMkLst>
            <pc:docMk/>
            <pc:sldMk cId="1250493031" sldId="258"/>
            <ac:spMk id="2" creationId="{728A7140-807A-43E1-B0A6-34EF43362EA6}"/>
          </ac:spMkLst>
        </pc:spChg>
        <pc:spChg chg="del mod ord">
          <ac:chgData name="Thanam" userId="07ee0f66-497a-4863-b90f-5b38b5b41487" providerId="ADAL" clId="{47AC6151-82C7-44F3-A274-D5BD5E076B81}" dt="2020-08-17T19:53:54.427" v="65" actId="700"/>
          <ac:spMkLst>
            <pc:docMk/>
            <pc:sldMk cId="1250493031" sldId="258"/>
            <ac:spMk id="3" creationId="{3DB20A23-CA8D-44C0-A78A-10E7EF447AAE}"/>
          </ac:spMkLst>
        </pc:spChg>
        <pc:spChg chg="add mod ord">
          <ac:chgData name="Thanam" userId="07ee0f66-497a-4863-b90f-5b38b5b41487" providerId="ADAL" clId="{47AC6151-82C7-44F3-A274-D5BD5E076B81}" dt="2020-08-17T20:14:49.709" v="171" actId="20577"/>
          <ac:spMkLst>
            <pc:docMk/>
            <pc:sldMk cId="1250493031" sldId="258"/>
            <ac:spMk id="4" creationId="{E2A631E2-1DF0-475E-A921-6666A5F4C301}"/>
          </ac:spMkLst>
        </pc:spChg>
        <pc:spChg chg="add mod ord">
          <ac:chgData name="Thanam" userId="07ee0f66-497a-4863-b90f-5b38b5b41487" providerId="ADAL" clId="{47AC6151-82C7-44F3-A274-D5BD5E076B81}" dt="2020-08-17T22:05:15.916" v="3319" actId="20577"/>
          <ac:spMkLst>
            <pc:docMk/>
            <pc:sldMk cId="1250493031" sldId="258"/>
            <ac:spMk id="5" creationId="{BB6C4459-B53F-4714-86FA-A73D8AAAA405}"/>
          </ac:spMkLst>
        </pc:spChg>
      </pc:sldChg>
      <pc:sldChg chg="addSp delSp modSp new del mod modClrScheme chgLayout">
        <pc:chgData name="Thanam" userId="07ee0f66-497a-4863-b90f-5b38b5b41487" providerId="ADAL" clId="{47AC6151-82C7-44F3-A274-D5BD5E076B81}" dt="2020-08-17T20:01:22.434" v="125" actId="47"/>
        <pc:sldMkLst>
          <pc:docMk/>
          <pc:sldMk cId="3076252720" sldId="259"/>
        </pc:sldMkLst>
        <pc:spChg chg="del mod ord">
          <ac:chgData name="Thanam" userId="07ee0f66-497a-4863-b90f-5b38b5b41487" providerId="ADAL" clId="{47AC6151-82C7-44F3-A274-D5BD5E076B81}" dt="2020-08-17T19:54:18.081" v="67" actId="700"/>
          <ac:spMkLst>
            <pc:docMk/>
            <pc:sldMk cId="3076252720" sldId="259"/>
            <ac:spMk id="2" creationId="{8817670F-2A49-4E59-A068-3B14CB0E2ADD}"/>
          </ac:spMkLst>
        </pc:spChg>
        <pc:spChg chg="del mod ord">
          <ac:chgData name="Thanam" userId="07ee0f66-497a-4863-b90f-5b38b5b41487" providerId="ADAL" clId="{47AC6151-82C7-44F3-A274-D5BD5E076B81}" dt="2020-08-17T19:54:18.081" v="67" actId="700"/>
          <ac:spMkLst>
            <pc:docMk/>
            <pc:sldMk cId="3076252720" sldId="259"/>
            <ac:spMk id="3" creationId="{816E4CE6-3DC9-4550-A205-89FB959E10CA}"/>
          </ac:spMkLst>
        </pc:spChg>
        <pc:spChg chg="add mod ord">
          <ac:chgData name="Thanam" userId="07ee0f66-497a-4863-b90f-5b38b5b41487" providerId="ADAL" clId="{47AC6151-82C7-44F3-A274-D5BD5E076B81}" dt="2020-08-17T19:54:18.081" v="67" actId="700"/>
          <ac:spMkLst>
            <pc:docMk/>
            <pc:sldMk cId="3076252720" sldId="259"/>
            <ac:spMk id="4" creationId="{472342C9-BE03-46FE-9A3E-21E706D89414}"/>
          </ac:spMkLst>
        </pc:spChg>
        <pc:spChg chg="add mod ord">
          <ac:chgData name="Thanam" userId="07ee0f66-497a-4863-b90f-5b38b5b41487" providerId="ADAL" clId="{47AC6151-82C7-44F3-A274-D5BD5E076B81}" dt="2020-08-17T19:54:18.081" v="67" actId="700"/>
          <ac:spMkLst>
            <pc:docMk/>
            <pc:sldMk cId="3076252720" sldId="259"/>
            <ac:spMk id="5" creationId="{09D7C058-4920-44CF-9EE6-E2593CD51ACD}"/>
          </ac:spMkLst>
        </pc:spChg>
      </pc:sldChg>
      <pc:sldChg chg="modSp add mod">
        <pc:chgData name="Thanam" userId="07ee0f66-497a-4863-b90f-5b38b5b41487" providerId="ADAL" clId="{47AC6151-82C7-44F3-A274-D5BD5E076B81}" dt="2020-08-24T21:05:31.549" v="3326" actId="20577"/>
        <pc:sldMkLst>
          <pc:docMk/>
          <pc:sldMk cId="3453767134" sldId="259"/>
        </pc:sldMkLst>
        <pc:spChg chg="mod">
          <ac:chgData name="Thanam" userId="07ee0f66-497a-4863-b90f-5b38b5b41487" providerId="ADAL" clId="{47AC6151-82C7-44F3-A274-D5BD5E076B81}" dt="2020-08-24T21:05:31.549" v="3326" actId="20577"/>
          <ac:spMkLst>
            <pc:docMk/>
            <pc:sldMk cId="3453767134" sldId="259"/>
            <ac:spMk id="2" creationId="{00000000-0000-0000-0000-000000000000}"/>
          </ac:spMkLst>
        </pc:spChg>
        <pc:spChg chg="mod">
          <ac:chgData name="Thanam" userId="07ee0f66-497a-4863-b90f-5b38b5b41487" providerId="ADAL" clId="{47AC6151-82C7-44F3-A274-D5BD5E076B81}" dt="2020-08-17T20:02:58.555" v="160" actId="20577"/>
          <ac:spMkLst>
            <pc:docMk/>
            <pc:sldMk cId="3453767134" sldId="259"/>
            <ac:spMk id="5" creationId="{241D5F4B-98BB-49ED-B078-EAA7FDCBC48F}"/>
          </ac:spMkLst>
        </pc:spChg>
      </pc:sldChg>
      <pc:sldChg chg="add del">
        <pc:chgData name="Thanam" userId="07ee0f66-497a-4863-b90f-5b38b5b41487" providerId="ADAL" clId="{47AC6151-82C7-44F3-A274-D5BD5E076B81}" dt="2020-08-17T19:31:29.627" v="34" actId="47"/>
        <pc:sldMkLst>
          <pc:docMk/>
          <pc:sldMk cId="2079181355" sldId="260"/>
        </pc:sldMkLst>
      </pc:sldChg>
      <pc:sldChg chg="modSp add mod">
        <pc:chgData name="Thanam" userId="07ee0f66-497a-4863-b90f-5b38b5b41487" providerId="ADAL" clId="{47AC6151-82C7-44F3-A274-D5BD5E076B81}" dt="2020-08-17T21:48:09.087" v="2695" actId="20577"/>
        <pc:sldMkLst>
          <pc:docMk/>
          <pc:sldMk cId="2302112715" sldId="260"/>
        </pc:sldMkLst>
        <pc:spChg chg="mod">
          <ac:chgData name="Thanam" userId="07ee0f66-497a-4863-b90f-5b38b5b41487" providerId="ADAL" clId="{47AC6151-82C7-44F3-A274-D5BD5E076B81}" dt="2020-08-17T20:19:17.730" v="382" actId="20577"/>
          <ac:spMkLst>
            <pc:docMk/>
            <pc:sldMk cId="2302112715" sldId="260"/>
            <ac:spMk id="4" creationId="{E2A631E2-1DF0-475E-A921-6666A5F4C301}"/>
          </ac:spMkLst>
        </pc:spChg>
        <pc:spChg chg="mod">
          <ac:chgData name="Thanam" userId="07ee0f66-497a-4863-b90f-5b38b5b41487" providerId="ADAL" clId="{47AC6151-82C7-44F3-A274-D5BD5E076B81}" dt="2020-08-17T21:48:09.087" v="2695" actId="20577"/>
          <ac:spMkLst>
            <pc:docMk/>
            <pc:sldMk cId="2302112715" sldId="260"/>
            <ac:spMk id="5" creationId="{BB6C4459-B53F-4714-86FA-A73D8AAAA405}"/>
          </ac:spMkLst>
        </pc:spChg>
      </pc:sldChg>
      <pc:sldChg chg="addSp delSp modSp new mod">
        <pc:chgData name="Thanam" userId="07ee0f66-497a-4863-b90f-5b38b5b41487" providerId="ADAL" clId="{47AC6151-82C7-44F3-A274-D5BD5E076B81}" dt="2020-08-17T20:51:34.707" v="1253" actId="114"/>
        <pc:sldMkLst>
          <pc:docMk/>
          <pc:sldMk cId="212281097" sldId="261"/>
        </pc:sldMkLst>
        <pc:spChg chg="add del mod">
          <ac:chgData name="Thanam" userId="07ee0f66-497a-4863-b90f-5b38b5b41487" providerId="ADAL" clId="{47AC6151-82C7-44F3-A274-D5BD5E076B81}" dt="2020-08-17T20:51:34.707" v="1253" actId="114"/>
          <ac:spMkLst>
            <pc:docMk/>
            <pc:sldMk cId="212281097" sldId="261"/>
            <ac:spMk id="2" creationId="{552D6B51-9DCD-44DC-BC69-6BAC8687ECA7}"/>
          </ac:spMkLst>
        </pc:spChg>
        <pc:spChg chg="mod">
          <ac:chgData name="Thanam" userId="07ee0f66-497a-4863-b90f-5b38b5b41487" providerId="ADAL" clId="{47AC6151-82C7-44F3-A274-D5BD5E076B81}" dt="2020-08-17T20:31:31.749" v="578" actId="20577"/>
          <ac:spMkLst>
            <pc:docMk/>
            <pc:sldMk cId="212281097" sldId="261"/>
            <ac:spMk id="3" creationId="{A864DFB3-9C81-4300-992A-4C271B150338}"/>
          </ac:spMkLst>
        </pc:spChg>
        <pc:spChg chg="add del mod">
          <ac:chgData name="Thanam" userId="07ee0f66-497a-4863-b90f-5b38b5b41487" providerId="ADAL" clId="{47AC6151-82C7-44F3-A274-D5BD5E076B81}" dt="2020-08-17T20:39:24.122" v="960" actId="478"/>
          <ac:spMkLst>
            <pc:docMk/>
            <pc:sldMk cId="212281097" sldId="261"/>
            <ac:spMk id="5" creationId="{A307ABD3-7FB0-46DC-8102-D11B35CA0A5E}"/>
          </ac:spMkLst>
        </pc:spChg>
        <pc:spChg chg="add del mod">
          <ac:chgData name="Thanam" userId="07ee0f66-497a-4863-b90f-5b38b5b41487" providerId="ADAL" clId="{47AC6151-82C7-44F3-A274-D5BD5E076B81}" dt="2020-08-17T20:39:16.381" v="959"/>
          <ac:spMkLst>
            <pc:docMk/>
            <pc:sldMk cId="212281097" sldId="261"/>
            <ac:spMk id="6" creationId="{2BBE2129-7FEA-47A9-B87B-51E0354014C9}"/>
          </ac:spMkLst>
        </pc:spChg>
      </pc:sldChg>
      <pc:sldChg chg="add del">
        <pc:chgData name="Thanam" userId="07ee0f66-497a-4863-b90f-5b38b5b41487" providerId="ADAL" clId="{47AC6151-82C7-44F3-A274-D5BD5E076B81}" dt="2020-08-17T19:31:29.627" v="34" actId="47"/>
        <pc:sldMkLst>
          <pc:docMk/>
          <pc:sldMk cId="4270692518" sldId="261"/>
        </pc:sldMkLst>
      </pc:sldChg>
      <pc:sldChg chg="modSp add mod">
        <pc:chgData name="Thanam" userId="07ee0f66-497a-4863-b90f-5b38b5b41487" providerId="ADAL" clId="{47AC6151-82C7-44F3-A274-D5BD5E076B81}" dt="2020-08-17T20:36:23.972" v="885" actId="20577"/>
        <pc:sldMkLst>
          <pc:docMk/>
          <pc:sldMk cId="3274337277" sldId="262"/>
        </pc:sldMkLst>
        <pc:spChg chg="mod">
          <ac:chgData name="Thanam" userId="07ee0f66-497a-4863-b90f-5b38b5b41487" providerId="ADAL" clId="{47AC6151-82C7-44F3-A274-D5BD5E076B81}" dt="2020-08-17T20:36:23.972" v="885" actId="20577"/>
          <ac:spMkLst>
            <pc:docMk/>
            <pc:sldMk cId="3274337277" sldId="262"/>
            <ac:spMk id="2" creationId="{552D6B51-9DCD-44DC-BC69-6BAC8687ECA7}"/>
          </ac:spMkLst>
        </pc:spChg>
        <pc:spChg chg="mod">
          <ac:chgData name="Thanam" userId="07ee0f66-497a-4863-b90f-5b38b5b41487" providerId="ADAL" clId="{47AC6151-82C7-44F3-A274-D5BD5E076B81}" dt="2020-08-17T20:32:02.353" v="594" actId="20577"/>
          <ac:spMkLst>
            <pc:docMk/>
            <pc:sldMk cId="3274337277" sldId="262"/>
            <ac:spMk id="3" creationId="{A864DFB3-9C81-4300-992A-4C271B150338}"/>
          </ac:spMkLst>
        </pc:spChg>
      </pc:sldChg>
      <pc:sldChg chg="modSp add mod">
        <pc:chgData name="Thanam" userId="07ee0f66-497a-4863-b90f-5b38b5b41487" providerId="ADAL" clId="{47AC6151-82C7-44F3-A274-D5BD5E076B81}" dt="2020-08-17T22:00:21.544" v="3309" actId="20577"/>
        <pc:sldMkLst>
          <pc:docMk/>
          <pc:sldMk cId="4188382351" sldId="263"/>
        </pc:sldMkLst>
        <pc:spChg chg="mod">
          <ac:chgData name="Thanam" userId="07ee0f66-497a-4863-b90f-5b38b5b41487" providerId="ADAL" clId="{47AC6151-82C7-44F3-A274-D5BD5E076B81}" dt="2020-08-17T22:00:21.544" v="3309" actId="20577"/>
          <ac:spMkLst>
            <pc:docMk/>
            <pc:sldMk cId="4188382351" sldId="263"/>
            <ac:spMk id="2" creationId="{552D6B51-9DCD-44DC-BC69-6BAC8687ECA7}"/>
          </ac:spMkLst>
        </pc:spChg>
      </pc:sldChg>
      <pc:sldChg chg="modSp add mod">
        <pc:chgData name="Thanam" userId="07ee0f66-497a-4863-b90f-5b38b5b41487" providerId="ADAL" clId="{47AC6151-82C7-44F3-A274-D5BD5E076B81}" dt="2020-08-17T20:51:02.774" v="1251" actId="1076"/>
        <pc:sldMkLst>
          <pc:docMk/>
          <pc:sldMk cId="769105104" sldId="264"/>
        </pc:sldMkLst>
        <pc:spChg chg="mod">
          <ac:chgData name="Thanam" userId="07ee0f66-497a-4863-b90f-5b38b5b41487" providerId="ADAL" clId="{47AC6151-82C7-44F3-A274-D5BD5E076B81}" dt="2020-08-17T20:51:02.774" v="1251" actId="1076"/>
          <ac:spMkLst>
            <pc:docMk/>
            <pc:sldMk cId="769105104" sldId="264"/>
            <ac:spMk id="2" creationId="{552D6B51-9DCD-44DC-BC69-6BAC8687ECA7}"/>
          </ac:spMkLst>
        </pc:spChg>
      </pc:sldChg>
      <pc:sldChg chg="modSp add mod">
        <pc:chgData name="Thanam" userId="07ee0f66-497a-4863-b90f-5b38b5b41487" providerId="ADAL" clId="{47AC6151-82C7-44F3-A274-D5BD5E076B81}" dt="2020-08-17T20:54:13.165" v="1370" actId="20577"/>
        <pc:sldMkLst>
          <pc:docMk/>
          <pc:sldMk cId="1837204376" sldId="265"/>
        </pc:sldMkLst>
        <pc:spChg chg="mod">
          <ac:chgData name="Thanam" userId="07ee0f66-497a-4863-b90f-5b38b5b41487" providerId="ADAL" clId="{47AC6151-82C7-44F3-A274-D5BD5E076B81}" dt="2020-08-17T20:54:13.165" v="1370" actId="20577"/>
          <ac:spMkLst>
            <pc:docMk/>
            <pc:sldMk cId="1837204376" sldId="265"/>
            <ac:spMk id="2" creationId="{552D6B51-9DCD-44DC-BC69-6BAC8687ECA7}"/>
          </ac:spMkLst>
        </pc:spChg>
      </pc:sldChg>
      <pc:sldChg chg="add del">
        <pc:chgData name="Thanam" userId="07ee0f66-497a-4863-b90f-5b38b5b41487" providerId="ADAL" clId="{47AC6151-82C7-44F3-A274-D5BD5E076B81}" dt="2020-08-17T20:50:52.414" v="1250" actId="47"/>
        <pc:sldMkLst>
          <pc:docMk/>
          <pc:sldMk cId="3441869431" sldId="265"/>
        </pc:sldMkLst>
      </pc:sldChg>
      <pc:sldChg chg="modSp add mod">
        <pc:chgData name="Thanam" userId="07ee0f66-497a-4863-b90f-5b38b5b41487" providerId="ADAL" clId="{47AC6151-82C7-44F3-A274-D5BD5E076B81}" dt="2020-08-17T21:14:40.195" v="1650" actId="20577"/>
        <pc:sldMkLst>
          <pc:docMk/>
          <pc:sldMk cId="3598596954" sldId="266"/>
        </pc:sldMkLst>
        <pc:spChg chg="mod">
          <ac:chgData name="Thanam" userId="07ee0f66-497a-4863-b90f-5b38b5b41487" providerId="ADAL" clId="{47AC6151-82C7-44F3-A274-D5BD5E076B81}" dt="2020-08-17T21:05:05.191" v="1430" actId="27636"/>
          <ac:spMkLst>
            <pc:docMk/>
            <pc:sldMk cId="3598596954" sldId="266"/>
            <ac:spMk id="4" creationId="{E2A631E2-1DF0-475E-A921-6666A5F4C301}"/>
          </ac:spMkLst>
        </pc:spChg>
        <pc:spChg chg="mod">
          <ac:chgData name="Thanam" userId="07ee0f66-497a-4863-b90f-5b38b5b41487" providerId="ADAL" clId="{47AC6151-82C7-44F3-A274-D5BD5E076B81}" dt="2020-08-17T21:14:40.195" v="1650" actId="20577"/>
          <ac:spMkLst>
            <pc:docMk/>
            <pc:sldMk cId="3598596954" sldId="266"/>
            <ac:spMk id="5" creationId="{BB6C4459-B53F-4714-86FA-A73D8AAAA405}"/>
          </ac:spMkLst>
        </pc:spChg>
      </pc:sldChg>
      <pc:sldChg chg="modSp new mod">
        <pc:chgData name="Thanam" userId="07ee0f66-497a-4863-b90f-5b38b5b41487" providerId="ADAL" clId="{47AC6151-82C7-44F3-A274-D5BD5E076B81}" dt="2020-08-17T21:18:24.312" v="1725" actId="20577"/>
        <pc:sldMkLst>
          <pc:docMk/>
          <pc:sldMk cId="222836616" sldId="267"/>
        </pc:sldMkLst>
        <pc:spChg chg="mod">
          <ac:chgData name="Thanam" userId="07ee0f66-497a-4863-b90f-5b38b5b41487" providerId="ADAL" clId="{47AC6151-82C7-44F3-A274-D5BD5E076B81}" dt="2020-08-17T21:18:24.312" v="1725" actId="20577"/>
          <ac:spMkLst>
            <pc:docMk/>
            <pc:sldMk cId="222836616" sldId="267"/>
            <ac:spMk id="2" creationId="{0053803A-EFC3-446F-98B8-4AB0C397EF85}"/>
          </ac:spMkLst>
        </pc:spChg>
        <pc:spChg chg="mod">
          <ac:chgData name="Thanam" userId="07ee0f66-497a-4863-b90f-5b38b5b41487" providerId="ADAL" clId="{47AC6151-82C7-44F3-A274-D5BD5E076B81}" dt="2020-08-17T21:17:02.639" v="1678" actId="20577"/>
          <ac:spMkLst>
            <pc:docMk/>
            <pc:sldMk cId="222836616" sldId="267"/>
            <ac:spMk id="3" creationId="{0E774AB0-4572-44B7-9260-A0770375F431}"/>
          </ac:spMkLst>
        </pc:spChg>
      </pc:sldChg>
      <pc:sldChg chg="modSp add mod">
        <pc:chgData name="Thanam" userId="07ee0f66-497a-4863-b90f-5b38b5b41487" providerId="ADAL" clId="{47AC6151-82C7-44F3-A274-D5BD5E076B81}" dt="2020-08-17T21:48:10.810" v="2697" actId="20577"/>
        <pc:sldMkLst>
          <pc:docMk/>
          <pc:sldMk cId="3172991013" sldId="268"/>
        </pc:sldMkLst>
        <pc:spChg chg="mod">
          <ac:chgData name="Thanam" userId="07ee0f66-497a-4863-b90f-5b38b5b41487" providerId="ADAL" clId="{47AC6151-82C7-44F3-A274-D5BD5E076B81}" dt="2020-08-17T21:23:36.318" v="1929" actId="115"/>
          <ac:spMkLst>
            <pc:docMk/>
            <pc:sldMk cId="3172991013" sldId="268"/>
            <ac:spMk id="2" creationId="{0053803A-EFC3-446F-98B8-4AB0C397EF85}"/>
          </ac:spMkLst>
        </pc:spChg>
        <pc:spChg chg="mod">
          <ac:chgData name="Thanam" userId="07ee0f66-497a-4863-b90f-5b38b5b41487" providerId="ADAL" clId="{47AC6151-82C7-44F3-A274-D5BD5E076B81}" dt="2020-08-17T21:48:10.810" v="2697" actId="20577"/>
          <ac:spMkLst>
            <pc:docMk/>
            <pc:sldMk cId="3172991013" sldId="268"/>
            <ac:spMk id="3" creationId="{0E774AB0-4572-44B7-9260-A0770375F431}"/>
          </ac:spMkLst>
        </pc:spChg>
      </pc:sldChg>
      <pc:sldChg chg="addSp delSp modSp del mod modClrScheme chgLayout">
        <pc:chgData name="Thanam" userId="07ee0f66-497a-4863-b90f-5b38b5b41487" providerId="ADAL" clId="{47AC6151-82C7-44F3-A274-D5BD5E076B81}" dt="2020-08-17T19:53:48.870" v="63" actId="2696"/>
        <pc:sldMkLst>
          <pc:docMk/>
          <pc:sldMk cId="1381798437" sldId="269"/>
        </pc:sldMkLst>
        <pc:spChg chg="add del mod ord">
          <ac:chgData name="Thanam" userId="07ee0f66-497a-4863-b90f-5b38b5b41487" providerId="ADAL" clId="{47AC6151-82C7-44F3-A274-D5BD5E076B81}" dt="2020-08-17T19:31:27.590" v="32" actId="700"/>
          <ac:spMkLst>
            <pc:docMk/>
            <pc:sldMk cId="1381798437" sldId="269"/>
            <ac:spMk id="2" creationId="{5FBB0C93-77F8-4217-BF1E-B56C63A81251}"/>
          </ac:spMkLst>
        </pc:spChg>
        <pc:spChg chg="mod ord">
          <ac:chgData name="Thanam" userId="07ee0f66-497a-4863-b90f-5b38b5b41487" providerId="ADAL" clId="{47AC6151-82C7-44F3-A274-D5BD5E076B81}" dt="2020-08-17T19:31:27.590" v="32" actId="700"/>
          <ac:spMkLst>
            <pc:docMk/>
            <pc:sldMk cId="1381798437" sldId="269"/>
            <ac:spMk id="3" creationId="{00000000-0000-0000-0000-000000000000}"/>
          </ac:spMkLst>
        </pc:spChg>
        <pc:spChg chg="add del mod ord">
          <ac:chgData name="Thanam" userId="07ee0f66-497a-4863-b90f-5b38b5b41487" providerId="ADAL" clId="{47AC6151-82C7-44F3-A274-D5BD5E076B81}" dt="2020-08-17T19:31:27.502" v="31" actId="700"/>
          <ac:spMkLst>
            <pc:docMk/>
            <pc:sldMk cId="1381798437" sldId="269"/>
            <ac:spMk id="5" creationId="{EEF0EC53-9A0D-4AEB-8E4E-60B206662D19}"/>
          </ac:spMkLst>
        </pc:spChg>
        <pc:spChg chg="add del mod ord">
          <ac:chgData name="Thanam" userId="07ee0f66-497a-4863-b90f-5b38b5b41487" providerId="ADAL" clId="{47AC6151-82C7-44F3-A274-D5BD5E076B81}" dt="2020-08-17T19:31:27.215" v="30" actId="700"/>
          <ac:spMkLst>
            <pc:docMk/>
            <pc:sldMk cId="1381798437" sldId="269"/>
            <ac:spMk id="6" creationId="{43493D2C-E8CB-466A-B64B-7C498FDF7E58}"/>
          </ac:spMkLst>
        </pc:spChg>
        <pc:spChg chg="add del mod">
          <ac:chgData name="Thanam" userId="07ee0f66-497a-4863-b90f-5b38b5b41487" providerId="ADAL" clId="{47AC6151-82C7-44F3-A274-D5BD5E076B81}" dt="2020-08-17T19:31:27.009" v="29"/>
          <ac:spMkLst>
            <pc:docMk/>
            <pc:sldMk cId="1381798437" sldId="269"/>
            <ac:spMk id="7" creationId="{56612B07-2E0E-4218-8D77-8B7F02A21D10}"/>
          </ac:spMkLst>
        </pc:spChg>
        <pc:spChg chg="add del mod">
          <ac:chgData name="Thanam" userId="07ee0f66-497a-4863-b90f-5b38b5b41487" providerId="ADAL" clId="{47AC6151-82C7-44F3-A274-D5BD5E076B81}" dt="2020-08-17T19:31:27.009" v="29"/>
          <ac:spMkLst>
            <pc:docMk/>
            <pc:sldMk cId="1381798437" sldId="269"/>
            <ac:spMk id="8" creationId="{CBD98280-4BB9-4407-8146-6019302B37D0}"/>
          </ac:spMkLst>
        </pc:spChg>
      </pc:sldChg>
      <pc:sldChg chg="modSp new mod">
        <pc:chgData name="Thanam" userId="07ee0f66-497a-4863-b90f-5b38b5b41487" providerId="ADAL" clId="{47AC6151-82C7-44F3-A274-D5BD5E076B81}" dt="2020-08-17T21:30:42.827" v="2161" actId="113"/>
        <pc:sldMkLst>
          <pc:docMk/>
          <pc:sldMk cId="2392762259" sldId="269"/>
        </pc:sldMkLst>
        <pc:spChg chg="mod">
          <ac:chgData name="Thanam" userId="07ee0f66-497a-4863-b90f-5b38b5b41487" providerId="ADAL" clId="{47AC6151-82C7-44F3-A274-D5BD5E076B81}" dt="2020-08-17T21:30:42.827" v="2161" actId="113"/>
          <ac:spMkLst>
            <pc:docMk/>
            <pc:sldMk cId="2392762259" sldId="269"/>
            <ac:spMk id="2" creationId="{75654AFA-1FE1-4E6B-9E19-0E535BBD0F5E}"/>
          </ac:spMkLst>
        </pc:spChg>
        <pc:spChg chg="mod">
          <ac:chgData name="Thanam" userId="07ee0f66-497a-4863-b90f-5b38b5b41487" providerId="ADAL" clId="{47AC6151-82C7-44F3-A274-D5BD5E076B81}" dt="2020-08-17T21:27:19.456" v="1978" actId="20577"/>
          <ac:spMkLst>
            <pc:docMk/>
            <pc:sldMk cId="2392762259" sldId="269"/>
            <ac:spMk id="3" creationId="{6EB8CED1-5DB2-442F-9B1C-5B3D05F80811}"/>
          </ac:spMkLst>
        </pc:spChg>
      </pc:sldChg>
      <pc:sldChg chg="modSp new mod">
        <pc:chgData name="Thanam" userId="07ee0f66-497a-4863-b90f-5b38b5b41487" providerId="ADAL" clId="{47AC6151-82C7-44F3-A274-D5BD5E076B81}" dt="2020-08-17T22:05:27.505" v="3323"/>
        <pc:sldMkLst>
          <pc:docMk/>
          <pc:sldMk cId="2092069728" sldId="270"/>
        </pc:sldMkLst>
        <pc:spChg chg="mod">
          <ac:chgData name="Thanam" userId="07ee0f66-497a-4863-b90f-5b38b5b41487" providerId="ADAL" clId="{47AC6151-82C7-44F3-A274-D5BD5E076B81}" dt="2020-08-17T21:33:14.233" v="2263" actId="20577"/>
          <ac:spMkLst>
            <pc:docMk/>
            <pc:sldMk cId="2092069728" sldId="270"/>
            <ac:spMk id="2" creationId="{F0E2721A-D0BD-47AD-B7CD-3E1FA18D172E}"/>
          </ac:spMkLst>
        </pc:spChg>
        <pc:spChg chg="mod">
          <ac:chgData name="Thanam" userId="07ee0f66-497a-4863-b90f-5b38b5b41487" providerId="ADAL" clId="{47AC6151-82C7-44F3-A274-D5BD5E076B81}" dt="2020-08-17T22:05:27.505" v="3323"/>
          <ac:spMkLst>
            <pc:docMk/>
            <pc:sldMk cId="2092069728" sldId="270"/>
            <ac:spMk id="3" creationId="{66F22CD5-EF0C-4AE0-A489-14C3815C631E}"/>
          </ac:spMkLst>
        </pc:spChg>
      </pc:sldChg>
      <pc:sldChg chg="add del">
        <pc:chgData name="Thanam" userId="07ee0f66-497a-4863-b90f-5b38b5b41487" providerId="ADAL" clId="{47AC6151-82C7-44F3-A274-D5BD5E076B81}" dt="2020-08-17T19:31:29.627" v="34" actId="47"/>
        <pc:sldMkLst>
          <pc:docMk/>
          <pc:sldMk cId="3012686226" sldId="270"/>
        </pc:sldMkLst>
      </pc:sldChg>
      <pc:sldChg chg="add del">
        <pc:chgData name="Thanam" userId="07ee0f66-497a-4863-b90f-5b38b5b41487" providerId="ADAL" clId="{47AC6151-82C7-44F3-A274-D5BD5E076B81}" dt="2020-08-17T19:31:29.627" v="34" actId="47"/>
        <pc:sldMkLst>
          <pc:docMk/>
          <pc:sldMk cId="1537136017" sldId="271"/>
        </pc:sldMkLst>
      </pc:sldChg>
      <pc:sldChg chg="modSp new mod">
        <pc:chgData name="Thanam" userId="07ee0f66-497a-4863-b90f-5b38b5b41487" providerId="ADAL" clId="{47AC6151-82C7-44F3-A274-D5BD5E076B81}" dt="2020-08-17T21:40:05.015" v="2436" actId="6549"/>
        <pc:sldMkLst>
          <pc:docMk/>
          <pc:sldMk cId="1997525546" sldId="271"/>
        </pc:sldMkLst>
        <pc:spChg chg="mod">
          <ac:chgData name="Thanam" userId="07ee0f66-497a-4863-b90f-5b38b5b41487" providerId="ADAL" clId="{47AC6151-82C7-44F3-A274-D5BD5E076B81}" dt="2020-08-17T21:40:05.015" v="2436" actId="6549"/>
          <ac:spMkLst>
            <pc:docMk/>
            <pc:sldMk cId="1997525546" sldId="271"/>
            <ac:spMk id="2" creationId="{E1D9CBED-1D78-47E4-B7EC-785A1C2A8E09}"/>
          </ac:spMkLst>
        </pc:spChg>
        <pc:spChg chg="mod">
          <ac:chgData name="Thanam" userId="07ee0f66-497a-4863-b90f-5b38b5b41487" providerId="ADAL" clId="{47AC6151-82C7-44F3-A274-D5BD5E076B81}" dt="2020-08-17T21:34:41.014" v="2311"/>
          <ac:spMkLst>
            <pc:docMk/>
            <pc:sldMk cId="1997525546" sldId="271"/>
            <ac:spMk id="3" creationId="{755B9E68-CD34-4714-8AB1-4622BF9764FD}"/>
          </ac:spMkLst>
        </pc:spChg>
      </pc:sldChg>
      <pc:sldChg chg="modSp add mod">
        <pc:chgData name="Thanam" userId="07ee0f66-497a-4863-b90f-5b38b5b41487" providerId="ADAL" clId="{47AC6151-82C7-44F3-A274-D5BD5E076B81}" dt="2020-08-17T21:40:57.125" v="2491" actId="20577"/>
        <pc:sldMkLst>
          <pc:docMk/>
          <pc:sldMk cId="1887806318" sldId="272"/>
        </pc:sldMkLst>
        <pc:spChg chg="mod">
          <ac:chgData name="Thanam" userId="07ee0f66-497a-4863-b90f-5b38b5b41487" providerId="ADAL" clId="{47AC6151-82C7-44F3-A274-D5BD5E076B81}" dt="2020-08-17T21:40:57.125" v="2491" actId="20577"/>
          <ac:spMkLst>
            <pc:docMk/>
            <pc:sldMk cId="1887806318" sldId="272"/>
            <ac:spMk id="2" creationId="{E1D9CBED-1D78-47E4-B7EC-785A1C2A8E09}"/>
          </ac:spMkLst>
        </pc:spChg>
      </pc:sldChg>
      <pc:sldChg chg="add del">
        <pc:chgData name="Thanam" userId="07ee0f66-497a-4863-b90f-5b38b5b41487" providerId="ADAL" clId="{47AC6151-82C7-44F3-A274-D5BD5E076B81}" dt="2020-08-17T19:31:29.627" v="34" actId="47"/>
        <pc:sldMkLst>
          <pc:docMk/>
          <pc:sldMk cId="3727615095" sldId="272"/>
        </pc:sldMkLst>
      </pc:sldChg>
      <pc:sldChg chg="modSp new mod">
        <pc:chgData name="Thanam" userId="07ee0f66-497a-4863-b90f-5b38b5b41487" providerId="ADAL" clId="{47AC6151-82C7-44F3-A274-D5BD5E076B81}" dt="2020-08-17T21:43:14.612" v="2551" actId="20577"/>
        <pc:sldMkLst>
          <pc:docMk/>
          <pc:sldMk cId="3304899153" sldId="273"/>
        </pc:sldMkLst>
        <pc:spChg chg="mod">
          <ac:chgData name="Thanam" userId="07ee0f66-497a-4863-b90f-5b38b5b41487" providerId="ADAL" clId="{47AC6151-82C7-44F3-A274-D5BD5E076B81}" dt="2020-08-17T21:43:14.612" v="2551" actId="20577"/>
          <ac:spMkLst>
            <pc:docMk/>
            <pc:sldMk cId="3304899153" sldId="273"/>
            <ac:spMk id="2" creationId="{B065353A-1AAC-4FEF-A41F-6A55994F140B}"/>
          </ac:spMkLst>
        </pc:spChg>
        <pc:spChg chg="mod">
          <ac:chgData name="Thanam" userId="07ee0f66-497a-4863-b90f-5b38b5b41487" providerId="ADAL" clId="{47AC6151-82C7-44F3-A274-D5BD5E076B81}" dt="2020-08-17T21:41:31.140" v="2527" actId="20577"/>
          <ac:spMkLst>
            <pc:docMk/>
            <pc:sldMk cId="3304899153" sldId="273"/>
            <ac:spMk id="3" creationId="{8766AA6D-606A-4EF6-BA27-6091EDBB4B73}"/>
          </ac:spMkLst>
        </pc:spChg>
      </pc:sldChg>
      <pc:sldChg chg="add del">
        <pc:chgData name="Thanam" userId="07ee0f66-497a-4863-b90f-5b38b5b41487" providerId="ADAL" clId="{47AC6151-82C7-44F3-A274-D5BD5E076B81}" dt="2020-08-17T19:31:29.627" v="34" actId="47"/>
        <pc:sldMkLst>
          <pc:docMk/>
          <pc:sldMk cId="3685939332" sldId="273"/>
        </pc:sldMkLst>
      </pc:sldChg>
      <pc:sldChg chg="modSp new mod">
        <pc:chgData name="Thanam" userId="07ee0f66-497a-4863-b90f-5b38b5b41487" providerId="ADAL" clId="{47AC6151-82C7-44F3-A274-D5BD5E076B81}" dt="2020-08-17T21:46:04.406" v="2600" actId="20577"/>
        <pc:sldMkLst>
          <pc:docMk/>
          <pc:sldMk cId="607698049" sldId="274"/>
        </pc:sldMkLst>
        <pc:spChg chg="mod">
          <ac:chgData name="Thanam" userId="07ee0f66-497a-4863-b90f-5b38b5b41487" providerId="ADAL" clId="{47AC6151-82C7-44F3-A274-D5BD5E076B81}" dt="2020-08-17T21:46:04.406" v="2600" actId="20577"/>
          <ac:spMkLst>
            <pc:docMk/>
            <pc:sldMk cId="607698049" sldId="274"/>
            <ac:spMk id="2" creationId="{9C8DE779-62E1-45E4-90C7-2A21C5A4CB72}"/>
          </ac:spMkLst>
        </pc:spChg>
        <pc:spChg chg="mod">
          <ac:chgData name="Thanam" userId="07ee0f66-497a-4863-b90f-5b38b5b41487" providerId="ADAL" clId="{47AC6151-82C7-44F3-A274-D5BD5E076B81}" dt="2020-08-17T21:45:41.120" v="2558" actId="27636"/>
          <ac:spMkLst>
            <pc:docMk/>
            <pc:sldMk cId="607698049" sldId="274"/>
            <ac:spMk id="3" creationId="{EEEB1B52-C9B4-4EC3-BD4E-0201104BE69F}"/>
          </ac:spMkLst>
        </pc:spChg>
      </pc:sldChg>
      <pc:sldChg chg="add del">
        <pc:chgData name="Thanam" userId="07ee0f66-497a-4863-b90f-5b38b5b41487" providerId="ADAL" clId="{47AC6151-82C7-44F3-A274-D5BD5E076B81}" dt="2020-08-17T19:31:29.627" v="34" actId="47"/>
        <pc:sldMkLst>
          <pc:docMk/>
          <pc:sldMk cId="622474824" sldId="274"/>
        </pc:sldMkLst>
      </pc:sldChg>
      <pc:sldChg chg="add del">
        <pc:chgData name="Thanam" userId="07ee0f66-497a-4863-b90f-5b38b5b41487" providerId="ADAL" clId="{47AC6151-82C7-44F3-A274-D5BD5E076B81}" dt="2020-08-17T19:31:29.627" v="34" actId="47"/>
        <pc:sldMkLst>
          <pc:docMk/>
          <pc:sldMk cId="2392508708" sldId="275"/>
        </pc:sldMkLst>
      </pc:sldChg>
      <pc:sldChg chg="modSp new mod">
        <pc:chgData name="Thanam" userId="07ee0f66-497a-4863-b90f-5b38b5b41487" providerId="ADAL" clId="{47AC6151-82C7-44F3-A274-D5BD5E076B81}" dt="2020-08-17T21:51:18.997" v="2885" actId="20577"/>
        <pc:sldMkLst>
          <pc:docMk/>
          <pc:sldMk cId="3945551870" sldId="275"/>
        </pc:sldMkLst>
        <pc:spChg chg="mod">
          <ac:chgData name="Thanam" userId="07ee0f66-497a-4863-b90f-5b38b5b41487" providerId="ADAL" clId="{47AC6151-82C7-44F3-A274-D5BD5E076B81}" dt="2020-08-17T21:51:18.997" v="2885" actId="20577"/>
          <ac:spMkLst>
            <pc:docMk/>
            <pc:sldMk cId="3945551870" sldId="275"/>
            <ac:spMk id="2" creationId="{BAF87C67-26F9-4557-8A93-48E9B1A905BE}"/>
          </ac:spMkLst>
        </pc:spChg>
        <pc:spChg chg="mod">
          <ac:chgData name="Thanam" userId="07ee0f66-497a-4863-b90f-5b38b5b41487" providerId="ADAL" clId="{47AC6151-82C7-44F3-A274-D5BD5E076B81}" dt="2020-08-17T21:48:22.081" v="2702" actId="20577"/>
          <ac:spMkLst>
            <pc:docMk/>
            <pc:sldMk cId="3945551870" sldId="275"/>
            <ac:spMk id="3" creationId="{0DBC74A5-4116-416B-A94A-C7F86169AEFE}"/>
          </ac:spMkLst>
        </pc:spChg>
      </pc:sldChg>
      <pc:sldChg chg="modSp new mod">
        <pc:chgData name="Thanam" userId="07ee0f66-497a-4863-b90f-5b38b5b41487" providerId="ADAL" clId="{47AC6151-82C7-44F3-A274-D5BD5E076B81}" dt="2020-08-17T21:56:17.322" v="3182" actId="20577"/>
        <pc:sldMkLst>
          <pc:docMk/>
          <pc:sldMk cId="470261441" sldId="276"/>
        </pc:sldMkLst>
        <pc:spChg chg="mod">
          <ac:chgData name="Thanam" userId="07ee0f66-497a-4863-b90f-5b38b5b41487" providerId="ADAL" clId="{47AC6151-82C7-44F3-A274-D5BD5E076B81}" dt="2020-08-17T21:56:17.322" v="3182" actId="20577"/>
          <ac:spMkLst>
            <pc:docMk/>
            <pc:sldMk cId="470261441" sldId="276"/>
            <ac:spMk id="2" creationId="{6F7388A8-6EF1-4E4C-836C-A8E8985BEA55}"/>
          </ac:spMkLst>
        </pc:spChg>
        <pc:spChg chg="mod">
          <ac:chgData name="Thanam" userId="07ee0f66-497a-4863-b90f-5b38b5b41487" providerId="ADAL" clId="{47AC6151-82C7-44F3-A274-D5BD5E076B81}" dt="2020-08-17T21:51:49.223" v="2905" actId="20577"/>
          <ac:spMkLst>
            <pc:docMk/>
            <pc:sldMk cId="470261441" sldId="276"/>
            <ac:spMk id="3" creationId="{DA51F61F-9CCC-4A0B-82FF-0B747CBBC3F9}"/>
          </ac:spMkLst>
        </pc:spChg>
      </pc:sldChg>
      <pc:sldChg chg="modSp new mod">
        <pc:chgData name="Thanam" userId="07ee0f66-497a-4863-b90f-5b38b5b41487" providerId="ADAL" clId="{47AC6151-82C7-44F3-A274-D5BD5E076B81}" dt="2020-08-17T21:58:05.250" v="3276" actId="20577"/>
        <pc:sldMkLst>
          <pc:docMk/>
          <pc:sldMk cId="4098630469" sldId="277"/>
        </pc:sldMkLst>
        <pc:spChg chg="mod">
          <ac:chgData name="Thanam" userId="07ee0f66-497a-4863-b90f-5b38b5b41487" providerId="ADAL" clId="{47AC6151-82C7-44F3-A274-D5BD5E076B81}" dt="2020-08-17T21:58:05.250" v="3276" actId="20577"/>
          <ac:spMkLst>
            <pc:docMk/>
            <pc:sldMk cId="4098630469" sldId="277"/>
            <ac:spMk id="2" creationId="{3D4DD12F-EB48-4081-87FD-44E1793C1C74}"/>
          </ac:spMkLst>
        </pc:spChg>
        <pc:spChg chg="mod">
          <ac:chgData name="Thanam" userId="07ee0f66-497a-4863-b90f-5b38b5b41487" providerId="ADAL" clId="{47AC6151-82C7-44F3-A274-D5BD5E076B81}" dt="2020-08-17T21:56:51.808" v="3205" actId="20577"/>
          <ac:spMkLst>
            <pc:docMk/>
            <pc:sldMk cId="4098630469" sldId="277"/>
            <ac:spMk id="3" creationId="{9B7F909A-06E9-43CE-94ED-42068A7EB8D1}"/>
          </ac:spMkLst>
        </pc:spChg>
      </pc:sldChg>
      <pc:sldMasterChg chg="modSldLayout">
        <pc:chgData name="Thanam" userId="07ee0f66-497a-4863-b90f-5b38b5b41487" providerId="ADAL" clId="{47AC6151-82C7-44F3-A274-D5BD5E076B81}" dt="2020-08-17T19:58:51.756" v="73"/>
        <pc:sldMasterMkLst>
          <pc:docMk/>
          <pc:sldMasterMk cId="144617818" sldId="2147483660"/>
        </pc:sldMasterMkLst>
        <pc:sldLayoutChg chg="addSp delSp modSp setBg">
          <pc:chgData name="Thanam" userId="07ee0f66-497a-4863-b90f-5b38b5b41487" providerId="ADAL" clId="{47AC6151-82C7-44F3-A274-D5BD5E076B81}" dt="2020-08-17T19:58:51.756" v="73"/>
          <pc:sldLayoutMkLst>
            <pc:docMk/>
            <pc:sldMasterMk cId="144617818" sldId="2147483660"/>
            <pc:sldLayoutMk cId="1945214253" sldId="2147483662"/>
          </pc:sldLayoutMkLst>
          <pc:spChg chg="add del mod">
            <ac:chgData name="Thanam" userId="07ee0f66-497a-4863-b90f-5b38b5b41487" providerId="ADAL" clId="{47AC6151-82C7-44F3-A274-D5BD5E076B81}" dt="2020-08-17T19:24:45.685" v="6" actId="767"/>
            <ac:spMkLst>
              <pc:docMk/>
              <pc:sldMasterMk cId="144617818" sldId="2147483660"/>
              <pc:sldLayoutMk cId="1945214253" sldId="2147483662"/>
              <ac:spMk id="2" creationId="{EE05F5DC-F2B4-4A17-A498-652AE7254C8C}"/>
            </ac:spMkLst>
          </pc:spChg>
          <pc:spChg chg="add del mod">
            <ac:chgData name="Thanam" userId="07ee0f66-497a-4863-b90f-5b38b5b41487" providerId="ADAL" clId="{47AC6151-82C7-44F3-A274-D5BD5E076B81}" dt="2020-08-17T19:30:03.377" v="21"/>
            <ac:spMkLst>
              <pc:docMk/>
              <pc:sldMasterMk cId="144617818" sldId="2147483660"/>
              <pc:sldLayoutMk cId="1945214253" sldId="2147483662"/>
              <ac:spMk id="4" creationId="{97640BF1-5CB4-4566-B57B-4F10BA3B2F3A}"/>
            </ac:spMkLst>
          </pc:spChg>
          <pc:spChg chg="add del mod">
            <ac:chgData name="Thanam" userId="07ee0f66-497a-4863-b90f-5b38b5b41487" providerId="ADAL" clId="{47AC6151-82C7-44F3-A274-D5BD5E076B81}" dt="2020-08-17T19:30:00.213" v="19"/>
            <ac:spMkLst>
              <pc:docMk/>
              <pc:sldMasterMk cId="144617818" sldId="2147483660"/>
              <pc:sldLayoutMk cId="1945214253" sldId="2147483662"/>
              <ac:spMk id="5" creationId="{9E607F07-4323-456E-9B71-3028F83BD9A9}"/>
            </ac:spMkLst>
          </pc:spChg>
          <pc:spChg chg="add del mod">
            <ac:chgData name="Thanam" userId="07ee0f66-497a-4863-b90f-5b38b5b41487" providerId="ADAL" clId="{47AC6151-82C7-44F3-A274-D5BD5E076B81}" dt="2020-08-17T19:29:59.643" v="18"/>
            <ac:spMkLst>
              <pc:docMk/>
              <pc:sldMasterMk cId="144617818" sldId="2147483660"/>
              <pc:sldLayoutMk cId="1945214253" sldId="2147483662"/>
              <ac:spMk id="6" creationId="{D2251A3B-97CE-492A-98D9-E40F886DDE1C}"/>
            </ac:spMkLst>
          </pc:spChg>
          <pc:spChg chg="add del">
            <ac:chgData name="Thanam" userId="07ee0f66-497a-4863-b90f-5b38b5b41487" providerId="ADAL" clId="{47AC6151-82C7-44F3-A274-D5BD5E076B81}" dt="2020-08-17T19:30:04.134" v="22"/>
            <ac:spMkLst>
              <pc:docMk/>
              <pc:sldMasterMk cId="144617818" sldId="2147483660"/>
              <pc:sldLayoutMk cId="1945214253" sldId="2147483662"/>
              <ac:spMk id="7" creationId="{00000000-0000-0000-0000-000000000000}"/>
            </ac:spMkLst>
          </pc:spChg>
          <pc:spChg chg="add del mod">
            <ac:chgData name="Thanam" userId="07ee0f66-497a-4863-b90f-5b38b5b41487" providerId="ADAL" clId="{47AC6151-82C7-44F3-A274-D5BD5E076B81}" dt="2020-08-17T19:29:59.643" v="18"/>
            <ac:spMkLst>
              <pc:docMk/>
              <pc:sldMasterMk cId="144617818" sldId="2147483660"/>
              <pc:sldLayoutMk cId="1945214253" sldId="2147483662"/>
              <ac:spMk id="8" creationId="{4C0E9983-1B46-4166-B13A-C565C3D7C474}"/>
            </ac:spMkLst>
          </pc:spChg>
          <pc:spChg chg="add del mod">
            <ac:chgData name="Thanam" userId="07ee0f66-497a-4863-b90f-5b38b5b41487" providerId="ADAL" clId="{47AC6151-82C7-44F3-A274-D5BD5E076B81}" dt="2020-08-17T19:29:59.643" v="18"/>
            <ac:spMkLst>
              <pc:docMk/>
              <pc:sldMasterMk cId="144617818" sldId="2147483660"/>
              <pc:sldLayoutMk cId="1945214253" sldId="2147483662"/>
              <ac:spMk id="9" creationId="{E5754E80-CE59-4428-B3B5-79D413490917}"/>
            </ac:spMkLst>
          </pc:spChg>
          <pc:spChg chg="add del">
            <ac:chgData name="Thanam" userId="07ee0f66-497a-4863-b90f-5b38b5b41487" providerId="ADAL" clId="{47AC6151-82C7-44F3-A274-D5BD5E076B81}" dt="2020-08-17T19:29:47.246" v="16" actId="11529"/>
            <ac:spMkLst>
              <pc:docMk/>
              <pc:sldMasterMk cId="144617818" sldId="2147483660"/>
              <pc:sldLayoutMk cId="1945214253" sldId="2147483662"/>
              <ac:spMk id="10" creationId="{5C71E985-7F05-4EBF-B0FB-F0682129F5D1}"/>
            </ac:spMkLst>
          </pc:spChg>
          <pc:spChg chg="add del mod">
            <ac:chgData name="Thanam" userId="07ee0f66-497a-4863-b90f-5b38b5b41487" providerId="ADAL" clId="{47AC6151-82C7-44F3-A274-D5BD5E076B81}" dt="2020-08-17T19:29:47.246" v="16" actId="11529"/>
            <ac:spMkLst>
              <pc:docMk/>
              <pc:sldMasterMk cId="144617818" sldId="2147483660"/>
              <pc:sldLayoutMk cId="1945214253" sldId="2147483662"/>
              <ac:spMk id="11" creationId="{E344F9C8-E705-4D03-8941-13F34DCE965E}"/>
            </ac:spMkLst>
          </pc:spChg>
        </pc:sldLayoutChg>
      </pc:sldMasterChg>
      <pc:sldMasterChg chg="new del mod addSldLayout delSldLayout modSldLayout">
        <pc:chgData name="Thanam" userId="07ee0f66-497a-4863-b90f-5b38b5b41487" providerId="ADAL" clId="{47AC6151-82C7-44F3-A274-D5BD5E076B81}" dt="2020-08-17T19:20:09.959" v="4" actId="6938"/>
        <pc:sldMasterMkLst>
          <pc:docMk/>
          <pc:sldMasterMk cId="414579733" sldId="2147483685"/>
        </pc:sldMasterMkLst>
        <pc:sldLayoutChg chg="new del replId">
          <pc:chgData name="Thanam" userId="07ee0f66-497a-4863-b90f-5b38b5b41487" providerId="ADAL" clId="{47AC6151-82C7-44F3-A274-D5BD5E076B81}" dt="2020-08-17T19:20:09.959" v="4" actId="6938"/>
          <pc:sldLayoutMkLst>
            <pc:docMk/>
            <pc:sldMasterMk cId="414579733" sldId="2147483685"/>
            <pc:sldLayoutMk cId="989682449" sldId="2147483686"/>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2721634760" sldId="2147483687"/>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154286012" sldId="2147483688"/>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4028188120" sldId="2147483689"/>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1491235531" sldId="2147483690"/>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2511679697" sldId="2147483691"/>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1371400517" sldId="2147483692"/>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803538867" sldId="2147483693"/>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3202906564" sldId="2147483694"/>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3112856121" sldId="2147483695"/>
          </pc:sldLayoutMkLst>
        </pc:sldLayoutChg>
        <pc:sldLayoutChg chg="new del replId">
          <pc:chgData name="Thanam" userId="07ee0f66-497a-4863-b90f-5b38b5b41487" providerId="ADAL" clId="{47AC6151-82C7-44F3-A274-D5BD5E076B81}" dt="2020-08-17T19:20:09.959" v="4" actId="6938"/>
          <pc:sldLayoutMkLst>
            <pc:docMk/>
            <pc:sldMasterMk cId="414579733" sldId="2147483685"/>
            <pc:sldLayoutMk cId="61608904" sldId="2147483696"/>
          </pc:sldLayoutMkLst>
        </pc:sldLayoutChg>
        <pc:sldLayoutChg chg="new del mod">
          <pc:chgData name="Thanam" userId="07ee0f66-497a-4863-b90f-5b38b5b41487" providerId="ADAL" clId="{47AC6151-82C7-44F3-A274-D5BD5E076B81}" dt="2020-08-17T19:20:06.885" v="3" actId="11236"/>
          <pc:sldLayoutMkLst>
            <pc:docMk/>
            <pc:sldMasterMk cId="414579733" sldId="2147483685"/>
            <pc:sldLayoutMk cId="2313339350" sldId="2147483697"/>
          </pc:sldLayoutMkLst>
        </pc:sldLayoutChg>
      </pc:sldMasterChg>
      <pc:sldMasterChg chg="new del mod addSldLayout delSldLayout">
        <pc:chgData name="Thanam" userId="07ee0f66-497a-4863-b90f-5b38b5b41487" providerId="ADAL" clId="{47AC6151-82C7-44F3-A274-D5BD5E076B81}" dt="2020-08-17T19:29:07.308" v="8" actId="6938"/>
        <pc:sldMasterMkLst>
          <pc:docMk/>
          <pc:sldMasterMk cId="572286593" sldId="2147483685"/>
        </pc:sldMasterMkLst>
        <pc:sldLayoutChg chg="new del replId">
          <pc:chgData name="Thanam" userId="07ee0f66-497a-4863-b90f-5b38b5b41487" providerId="ADAL" clId="{47AC6151-82C7-44F3-A274-D5BD5E076B81}" dt="2020-08-17T19:29:07.308" v="8" actId="6938"/>
          <pc:sldLayoutMkLst>
            <pc:docMk/>
            <pc:sldMasterMk cId="572286593" sldId="2147483685"/>
            <pc:sldLayoutMk cId="990147720" sldId="2147483686"/>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2409124742" sldId="2147483687"/>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81747545" sldId="2147483688"/>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2165239115" sldId="2147483689"/>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3981075103" sldId="2147483690"/>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328347102" sldId="2147483691"/>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2589804466" sldId="2147483692"/>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2074014566" sldId="2147483693"/>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1855582479" sldId="2147483694"/>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2451491512" sldId="2147483695"/>
          </pc:sldLayoutMkLst>
        </pc:sldLayoutChg>
        <pc:sldLayoutChg chg="new del replId">
          <pc:chgData name="Thanam" userId="07ee0f66-497a-4863-b90f-5b38b5b41487" providerId="ADAL" clId="{47AC6151-82C7-44F3-A274-D5BD5E076B81}" dt="2020-08-17T19:29:07.308" v="8" actId="6938"/>
          <pc:sldLayoutMkLst>
            <pc:docMk/>
            <pc:sldMasterMk cId="572286593" sldId="2147483685"/>
            <pc:sldLayoutMk cId="4078258007" sldId="2147483696"/>
          </pc:sldLayoutMkLst>
        </pc:sldLayoutChg>
      </pc:sldMasterChg>
    </pc:docChg>
  </pc:docChgLst>
  <pc:docChgLst>
    <pc:chgData name="Thanam" userId="07ee0f66-497a-4863-b90f-5b38b5b41487" providerId="ADAL" clId="{C511A679-2E68-4C28-94C3-A1CCF0B68984}"/>
    <pc:docChg chg="modSld">
      <pc:chgData name="Thanam" userId="07ee0f66-497a-4863-b90f-5b38b5b41487" providerId="ADAL" clId="{C511A679-2E68-4C28-94C3-A1CCF0B68984}" dt="2021-02-16T21:14:05.728" v="64" actId="20577"/>
      <pc:docMkLst>
        <pc:docMk/>
      </pc:docMkLst>
      <pc:sldChg chg="modSp mod">
        <pc:chgData name="Thanam" userId="07ee0f66-497a-4863-b90f-5b38b5b41487" providerId="ADAL" clId="{C511A679-2E68-4C28-94C3-A1CCF0B68984}" dt="2021-02-16T21:13:47.815" v="50" actId="20577"/>
        <pc:sldMkLst>
          <pc:docMk/>
          <pc:sldMk cId="1109787967" sldId="257"/>
        </pc:sldMkLst>
        <pc:spChg chg="mod">
          <ac:chgData name="Thanam" userId="07ee0f66-497a-4863-b90f-5b38b5b41487" providerId="ADAL" clId="{C511A679-2E68-4C28-94C3-A1CCF0B68984}" dt="2021-02-16T21:13:47.815" v="50" actId="20577"/>
          <ac:spMkLst>
            <pc:docMk/>
            <pc:sldMk cId="1109787967" sldId="257"/>
            <ac:spMk id="2" creationId="{00000000-0000-0000-0000-000000000000}"/>
          </ac:spMkLst>
        </pc:spChg>
      </pc:sldChg>
      <pc:sldChg chg="modSp mod">
        <pc:chgData name="Thanam" userId="07ee0f66-497a-4863-b90f-5b38b5b41487" providerId="ADAL" clId="{C511A679-2E68-4C28-94C3-A1CCF0B68984}" dt="2021-02-16T21:14:05.728" v="64" actId="20577"/>
        <pc:sldMkLst>
          <pc:docMk/>
          <pc:sldMk cId="3453767134" sldId="259"/>
        </pc:sldMkLst>
        <pc:spChg chg="mod">
          <ac:chgData name="Thanam" userId="07ee0f66-497a-4863-b90f-5b38b5b41487" providerId="ADAL" clId="{C511A679-2E68-4C28-94C3-A1CCF0B68984}" dt="2021-02-16T21:14:05.728" v="64" actId="20577"/>
          <ac:spMkLst>
            <pc:docMk/>
            <pc:sldMk cId="3453767134" sldId="259"/>
            <ac:spMk id="2" creationId="{00000000-0000-0000-0000-000000000000}"/>
          </ac:spMkLst>
        </pc:spChg>
      </pc:sldChg>
    </pc:docChg>
  </pc:docChgLst>
  <pc:docChgLst>
    <pc:chgData name="Thanam" userId="07ee0f66-497a-4863-b90f-5b38b5b41487" providerId="ADAL" clId="{0DA93787-E102-4079-B0EE-AE71E20864C7}"/>
    <pc:docChg chg="undo custSel mod addSld modSld sldOrd">
      <pc:chgData name="Thanam" userId="07ee0f66-497a-4863-b90f-5b38b5b41487" providerId="ADAL" clId="{0DA93787-E102-4079-B0EE-AE71E20864C7}" dt="2021-02-16T21:11:53.766" v="786" actId="403"/>
      <pc:docMkLst>
        <pc:docMk/>
      </pc:docMkLst>
      <pc:sldChg chg="modSp mod">
        <pc:chgData name="Thanam" userId="07ee0f66-497a-4863-b90f-5b38b5b41487" providerId="ADAL" clId="{0DA93787-E102-4079-B0EE-AE71E20864C7}" dt="2021-02-02T17:39:58.523" v="13" actId="20577"/>
        <pc:sldMkLst>
          <pc:docMk/>
          <pc:sldMk cId="1109787967" sldId="257"/>
        </pc:sldMkLst>
        <pc:spChg chg="mod">
          <ac:chgData name="Thanam" userId="07ee0f66-497a-4863-b90f-5b38b5b41487" providerId="ADAL" clId="{0DA93787-E102-4079-B0EE-AE71E20864C7}" dt="2021-02-02T17:39:58.523" v="13" actId="20577"/>
          <ac:spMkLst>
            <pc:docMk/>
            <pc:sldMk cId="1109787967" sldId="257"/>
            <ac:spMk id="2" creationId="{00000000-0000-0000-0000-000000000000}"/>
          </ac:spMkLst>
        </pc:spChg>
      </pc:sldChg>
      <pc:sldChg chg="modSp mod modShow">
        <pc:chgData name="Thanam" userId="07ee0f66-497a-4863-b90f-5b38b5b41487" providerId="ADAL" clId="{0DA93787-E102-4079-B0EE-AE71E20864C7}" dt="2021-02-02T17:55:44.230" v="20" actId="729"/>
        <pc:sldMkLst>
          <pc:docMk/>
          <pc:sldMk cId="1250493031" sldId="258"/>
        </pc:sldMkLst>
        <pc:spChg chg="mod">
          <ac:chgData name="Thanam" userId="07ee0f66-497a-4863-b90f-5b38b5b41487" providerId="ADAL" clId="{0DA93787-E102-4079-B0EE-AE71E20864C7}" dt="2021-02-02T17:40:40.305" v="14" actId="6549"/>
          <ac:spMkLst>
            <pc:docMk/>
            <pc:sldMk cId="1250493031" sldId="258"/>
            <ac:spMk id="5" creationId="{BB6C4459-B53F-4714-86FA-A73D8AAAA405}"/>
          </ac:spMkLst>
        </pc:spChg>
      </pc:sldChg>
      <pc:sldChg chg="mod modShow">
        <pc:chgData name="Thanam" userId="07ee0f66-497a-4863-b90f-5b38b5b41487" providerId="ADAL" clId="{0DA93787-E102-4079-B0EE-AE71E20864C7}" dt="2021-02-02T17:55:33.664" v="19" actId="729"/>
        <pc:sldMkLst>
          <pc:docMk/>
          <pc:sldMk cId="1997525546" sldId="271"/>
        </pc:sldMkLst>
      </pc:sldChg>
      <pc:sldChg chg="mod modShow">
        <pc:chgData name="Thanam" userId="07ee0f66-497a-4863-b90f-5b38b5b41487" providerId="ADAL" clId="{0DA93787-E102-4079-B0EE-AE71E20864C7}" dt="2021-02-02T17:55:26.853" v="18" actId="729"/>
        <pc:sldMkLst>
          <pc:docMk/>
          <pc:sldMk cId="1887806318" sldId="272"/>
        </pc:sldMkLst>
      </pc:sldChg>
      <pc:sldChg chg="addSp modSp mod">
        <pc:chgData name="Thanam" userId="07ee0f66-497a-4863-b90f-5b38b5b41487" providerId="ADAL" clId="{0DA93787-E102-4079-B0EE-AE71E20864C7}" dt="2021-02-16T21:11:53.766" v="786" actId="403"/>
        <pc:sldMkLst>
          <pc:docMk/>
          <pc:sldMk cId="3304899153" sldId="273"/>
        </pc:sldMkLst>
        <pc:spChg chg="mod">
          <ac:chgData name="Thanam" userId="07ee0f66-497a-4863-b90f-5b38b5b41487" providerId="ADAL" clId="{0DA93787-E102-4079-B0EE-AE71E20864C7}" dt="2021-02-02T20:06:41.536" v="626" actId="113"/>
          <ac:spMkLst>
            <pc:docMk/>
            <pc:sldMk cId="3304899153" sldId="273"/>
            <ac:spMk id="2" creationId="{B065353A-1AAC-4FEF-A41F-6A55994F140B}"/>
          </ac:spMkLst>
        </pc:spChg>
        <pc:spChg chg="mod">
          <ac:chgData name="Thanam" userId="07ee0f66-497a-4863-b90f-5b38b5b41487" providerId="ADAL" clId="{0DA93787-E102-4079-B0EE-AE71E20864C7}" dt="2021-02-16T21:11:53.766" v="786" actId="403"/>
          <ac:spMkLst>
            <pc:docMk/>
            <pc:sldMk cId="3304899153" sldId="273"/>
            <ac:spMk id="3" creationId="{8766AA6D-606A-4EF6-BA27-6091EDBB4B73}"/>
          </ac:spMkLst>
        </pc:spChg>
        <pc:spChg chg="add mod">
          <ac:chgData name="Thanam" userId="07ee0f66-497a-4863-b90f-5b38b5b41487" providerId="ADAL" clId="{0DA93787-E102-4079-B0EE-AE71E20864C7}" dt="2021-02-16T21:10:50.587" v="746" actId="207"/>
          <ac:spMkLst>
            <pc:docMk/>
            <pc:sldMk cId="3304899153" sldId="273"/>
            <ac:spMk id="4" creationId="{7D8F548A-BE54-4CC8-8F83-69F8C464FB00}"/>
          </ac:spMkLst>
        </pc:spChg>
      </pc:sldChg>
      <pc:sldChg chg="mod modShow">
        <pc:chgData name="Thanam" userId="07ee0f66-497a-4863-b90f-5b38b5b41487" providerId="ADAL" clId="{0DA93787-E102-4079-B0EE-AE71E20864C7}" dt="2021-02-02T17:54:55.550" v="15" actId="729"/>
        <pc:sldMkLst>
          <pc:docMk/>
          <pc:sldMk cId="607698049" sldId="274"/>
        </pc:sldMkLst>
      </pc:sldChg>
      <pc:sldChg chg="mod modShow">
        <pc:chgData name="Thanam" userId="07ee0f66-497a-4863-b90f-5b38b5b41487" providerId="ADAL" clId="{0DA93787-E102-4079-B0EE-AE71E20864C7}" dt="2021-02-02T17:55:04.667" v="16" actId="729"/>
        <pc:sldMkLst>
          <pc:docMk/>
          <pc:sldMk cId="470261441" sldId="276"/>
        </pc:sldMkLst>
      </pc:sldChg>
      <pc:sldChg chg="addSp delSp modSp add mod setBg">
        <pc:chgData name="Thanam" userId="07ee0f66-497a-4863-b90f-5b38b5b41487" providerId="ADAL" clId="{0DA93787-E102-4079-B0EE-AE71E20864C7}" dt="2021-02-16T21:07:02.023" v="669" actId="6549"/>
        <pc:sldMkLst>
          <pc:docMk/>
          <pc:sldMk cId="2367753341" sldId="278"/>
        </pc:sldMkLst>
        <pc:spChg chg="del mod">
          <ac:chgData name="Thanam" userId="07ee0f66-497a-4863-b90f-5b38b5b41487" providerId="ADAL" clId="{0DA93787-E102-4079-B0EE-AE71E20864C7}" dt="2021-02-02T18:14:58.733" v="392"/>
          <ac:spMkLst>
            <pc:docMk/>
            <pc:sldMk cId="2367753341" sldId="278"/>
            <ac:spMk id="2" creationId="{B065353A-1AAC-4FEF-A41F-6A55994F140B}"/>
          </ac:spMkLst>
        </pc:spChg>
        <pc:spChg chg="mod ord">
          <ac:chgData name="Thanam" userId="07ee0f66-497a-4863-b90f-5b38b5b41487" providerId="ADAL" clId="{0DA93787-E102-4079-B0EE-AE71E20864C7}" dt="2021-02-02T18:17:09.487" v="469" actId="26606"/>
          <ac:spMkLst>
            <pc:docMk/>
            <pc:sldMk cId="2367753341" sldId="278"/>
            <ac:spMk id="3" creationId="{8766AA6D-606A-4EF6-BA27-6091EDBB4B73}"/>
          </ac:spMkLst>
        </pc:spChg>
        <pc:spChg chg="add mod">
          <ac:chgData name="Thanam" userId="07ee0f66-497a-4863-b90f-5b38b5b41487" providerId="ADAL" clId="{0DA93787-E102-4079-B0EE-AE71E20864C7}" dt="2021-02-16T21:07:02.023" v="669" actId="6549"/>
          <ac:spMkLst>
            <pc:docMk/>
            <pc:sldMk cId="2367753341" sldId="278"/>
            <ac:spMk id="9" creationId="{2C2BF956-7F5E-41B8-A6F7-E4E7EA6BCE89}"/>
          </ac:spMkLst>
        </pc:spChg>
        <pc:spChg chg="add del">
          <ac:chgData name="Thanam" userId="07ee0f66-497a-4863-b90f-5b38b5b41487" providerId="ADAL" clId="{0DA93787-E102-4079-B0EE-AE71E20864C7}" dt="2021-02-02T18:15:11.415" v="396" actId="26606"/>
          <ac:spMkLst>
            <pc:docMk/>
            <pc:sldMk cId="2367753341" sldId="278"/>
            <ac:spMk id="10" creationId="{16C5FA50-8D52-4617-AF91-5C7B1C8352F1}"/>
          </ac:spMkLst>
        </pc:spChg>
        <pc:spChg chg="add del">
          <ac:chgData name="Thanam" userId="07ee0f66-497a-4863-b90f-5b38b5b41487" providerId="ADAL" clId="{0DA93787-E102-4079-B0EE-AE71E20864C7}" dt="2021-02-02T18:15:11.415" v="396" actId="26606"/>
          <ac:spMkLst>
            <pc:docMk/>
            <pc:sldMk cId="2367753341" sldId="278"/>
            <ac:spMk id="12" creationId="{E223798C-12AD-4B0C-A50C-D676347D67CF}"/>
          </ac:spMkLst>
        </pc:spChg>
        <pc:spChg chg="add del">
          <ac:chgData name="Thanam" userId="07ee0f66-497a-4863-b90f-5b38b5b41487" providerId="ADAL" clId="{0DA93787-E102-4079-B0EE-AE71E20864C7}" dt="2021-02-02T18:17:09.487" v="469" actId="26606"/>
          <ac:spMkLst>
            <pc:docMk/>
            <pc:sldMk cId="2367753341" sldId="278"/>
            <ac:spMk id="14" creationId="{EBF87945-A001-489F-9D9B-7D9435F0B9CA}"/>
          </ac:spMkLst>
        </pc:spChg>
        <pc:spChg chg="add del">
          <ac:chgData name="Thanam" userId="07ee0f66-497a-4863-b90f-5b38b5b41487" providerId="ADAL" clId="{0DA93787-E102-4079-B0EE-AE71E20864C7}" dt="2021-02-02T18:16:49.794" v="464" actId="26606"/>
          <ac:spMkLst>
            <pc:docMk/>
            <pc:sldMk cId="2367753341" sldId="278"/>
            <ac:spMk id="19" creationId="{8FC9BE17-9A7B-462D-AE50-3D8777387304}"/>
          </ac:spMkLst>
        </pc:spChg>
        <pc:spChg chg="add del">
          <ac:chgData name="Thanam" userId="07ee0f66-497a-4863-b90f-5b38b5b41487" providerId="ADAL" clId="{0DA93787-E102-4079-B0EE-AE71E20864C7}" dt="2021-02-02T18:16:49.794" v="464" actId="26606"/>
          <ac:spMkLst>
            <pc:docMk/>
            <pc:sldMk cId="2367753341" sldId="278"/>
            <ac:spMk id="21" creationId="{3EBE8569-6AEC-4B8C-8D53-2DE337CDBA65}"/>
          </ac:spMkLst>
        </pc:spChg>
        <pc:spChg chg="add del">
          <ac:chgData name="Thanam" userId="07ee0f66-497a-4863-b90f-5b38b5b41487" providerId="ADAL" clId="{0DA93787-E102-4079-B0EE-AE71E20864C7}" dt="2021-02-02T18:16:49.794" v="464" actId="26606"/>
          <ac:spMkLst>
            <pc:docMk/>
            <pc:sldMk cId="2367753341" sldId="278"/>
            <ac:spMk id="23" creationId="{55D4142C-5077-457F-A6AD-3FECFDB39685}"/>
          </ac:spMkLst>
        </pc:spChg>
        <pc:spChg chg="add del">
          <ac:chgData name="Thanam" userId="07ee0f66-497a-4863-b90f-5b38b5b41487" providerId="ADAL" clId="{0DA93787-E102-4079-B0EE-AE71E20864C7}" dt="2021-02-02T18:16:49.794" v="464" actId="26606"/>
          <ac:spMkLst>
            <pc:docMk/>
            <pc:sldMk cId="2367753341" sldId="278"/>
            <ac:spMk id="25" creationId="{7A5F0580-5EE9-419F-96EE-B6529EF6E7D0}"/>
          </ac:spMkLst>
        </pc:spChg>
        <pc:spChg chg="add del">
          <ac:chgData name="Thanam" userId="07ee0f66-497a-4863-b90f-5b38b5b41487" providerId="ADAL" clId="{0DA93787-E102-4079-B0EE-AE71E20864C7}" dt="2021-02-02T18:16:52.251" v="466" actId="26606"/>
          <ac:spMkLst>
            <pc:docMk/>
            <pc:sldMk cId="2367753341" sldId="278"/>
            <ac:spMk id="27" creationId="{F4C0B10B-D2C4-4A54-AFAD-3D27DF88BB37}"/>
          </ac:spMkLst>
        </pc:spChg>
        <pc:spChg chg="add del">
          <ac:chgData name="Thanam" userId="07ee0f66-497a-4863-b90f-5b38b5b41487" providerId="ADAL" clId="{0DA93787-E102-4079-B0EE-AE71E20864C7}" dt="2021-02-02T18:17:09.469" v="468" actId="26606"/>
          <ac:spMkLst>
            <pc:docMk/>
            <pc:sldMk cId="2367753341" sldId="278"/>
            <ac:spMk id="32" creationId="{EBF87945-A001-489F-9D9B-7D9435F0B9CA}"/>
          </ac:spMkLst>
        </pc:spChg>
        <pc:spChg chg="add">
          <ac:chgData name="Thanam" userId="07ee0f66-497a-4863-b90f-5b38b5b41487" providerId="ADAL" clId="{0DA93787-E102-4079-B0EE-AE71E20864C7}" dt="2021-02-02T18:17:09.487" v="469" actId="26606"/>
          <ac:spMkLst>
            <pc:docMk/>
            <pc:sldMk cId="2367753341" sldId="278"/>
            <ac:spMk id="34" creationId="{35F0E358-1E49-4920-80D8-C3D138708838}"/>
          </ac:spMkLst>
        </pc:spChg>
        <pc:spChg chg="add">
          <ac:chgData name="Thanam" userId="07ee0f66-497a-4863-b90f-5b38b5b41487" providerId="ADAL" clId="{0DA93787-E102-4079-B0EE-AE71E20864C7}" dt="2021-02-02T18:17:09.487" v="469" actId="26606"/>
          <ac:spMkLst>
            <pc:docMk/>
            <pc:sldMk cId="2367753341" sldId="278"/>
            <ac:spMk id="35" creationId="{E2D2362D-7010-4036-B9CA-03DFC8EB3B01}"/>
          </ac:spMkLst>
        </pc:spChg>
        <pc:spChg chg="add">
          <ac:chgData name="Thanam" userId="07ee0f66-497a-4863-b90f-5b38b5b41487" providerId="ADAL" clId="{0DA93787-E102-4079-B0EE-AE71E20864C7}" dt="2021-02-02T18:17:09.487" v="469" actId="26606"/>
          <ac:spMkLst>
            <pc:docMk/>
            <pc:sldMk cId="2367753341" sldId="278"/>
            <ac:spMk id="36" creationId="{DC85BF5E-2BD6-4E5B-8EA3-420B45BB03FA}"/>
          </ac:spMkLst>
        </pc:spChg>
        <pc:spChg chg="add">
          <ac:chgData name="Thanam" userId="07ee0f66-497a-4863-b90f-5b38b5b41487" providerId="ADAL" clId="{0DA93787-E102-4079-B0EE-AE71E20864C7}" dt="2021-02-02T18:17:09.487" v="469" actId="26606"/>
          <ac:spMkLst>
            <pc:docMk/>
            <pc:sldMk cId="2367753341" sldId="278"/>
            <ac:spMk id="37" creationId="{740D8E28-91B5-42B0-9D6C-B777D8AD90C2}"/>
          </ac:spMkLst>
        </pc:spChg>
        <pc:grpChg chg="add del">
          <ac:chgData name="Thanam" userId="07ee0f66-497a-4863-b90f-5b38b5b41487" providerId="ADAL" clId="{0DA93787-E102-4079-B0EE-AE71E20864C7}" dt="2021-02-02T18:16:52.251" v="466" actId="26606"/>
          <ac:grpSpMkLst>
            <pc:docMk/>
            <pc:sldMk cId="2367753341" sldId="278"/>
            <ac:grpSpMk id="28" creationId="{B6BADB90-C74B-40D6-86DC-503F65FCE8DC}"/>
          </ac:grpSpMkLst>
        </pc:grpChg>
        <pc:picChg chg="add mod ord">
          <ac:chgData name="Thanam" userId="07ee0f66-497a-4863-b90f-5b38b5b41487" providerId="ADAL" clId="{0DA93787-E102-4079-B0EE-AE71E20864C7}" dt="2021-02-02T18:17:09.487" v="469" actId="26606"/>
          <ac:picMkLst>
            <pc:docMk/>
            <pc:sldMk cId="2367753341" sldId="278"/>
            <ac:picMk id="5" creationId="{2B0583F1-9456-4259-B2E5-FA7E705D5EBD}"/>
          </ac:picMkLst>
        </pc:picChg>
      </pc:sldChg>
      <pc:sldChg chg="addSp modSp new mod setBg">
        <pc:chgData name="Thanam" userId="07ee0f66-497a-4863-b90f-5b38b5b41487" providerId="ADAL" clId="{0DA93787-E102-4079-B0EE-AE71E20864C7}" dt="2021-02-02T18:14:31.388" v="389" actId="113"/>
        <pc:sldMkLst>
          <pc:docMk/>
          <pc:sldMk cId="2116791802" sldId="279"/>
        </pc:sldMkLst>
        <pc:spChg chg="mod ord">
          <ac:chgData name="Thanam" userId="07ee0f66-497a-4863-b90f-5b38b5b41487" providerId="ADAL" clId="{0DA93787-E102-4079-B0EE-AE71E20864C7}" dt="2021-02-02T18:14:31.388" v="389" actId="113"/>
          <ac:spMkLst>
            <pc:docMk/>
            <pc:sldMk cId="2116791802" sldId="279"/>
            <ac:spMk id="2" creationId="{32510037-4442-4207-92A7-43D3288CF06F}"/>
          </ac:spMkLst>
        </pc:spChg>
        <pc:spChg chg="mod">
          <ac:chgData name="Thanam" userId="07ee0f66-497a-4863-b90f-5b38b5b41487" providerId="ADAL" clId="{0DA93787-E102-4079-B0EE-AE71E20864C7}" dt="2021-02-02T18:13:33.022" v="331" actId="26606"/>
          <ac:spMkLst>
            <pc:docMk/>
            <pc:sldMk cId="2116791802" sldId="279"/>
            <ac:spMk id="3" creationId="{E41D39B7-ABD1-40EC-89AE-22DD5441C4C3}"/>
          </ac:spMkLst>
        </pc:spChg>
        <pc:spChg chg="add">
          <ac:chgData name="Thanam" userId="07ee0f66-497a-4863-b90f-5b38b5b41487" providerId="ADAL" clId="{0DA93787-E102-4079-B0EE-AE71E20864C7}" dt="2021-02-02T18:13:33.022" v="331" actId="26606"/>
          <ac:spMkLst>
            <pc:docMk/>
            <pc:sldMk cId="2116791802" sldId="279"/>
            <ac:spMk id="10" creationId="{427F7AF4-72C6-4B71-9E40-53E8BFEF36B2}"/>
          </ac:spMkLst>
        </pc:spChg>
        <pc:picChg chg="add mod">
          <ac:chgData name="Thanam" userId="07ee0f66-497a-4863-b90f-5b38b5b41487" providerId="ADAL" clId="{0DA93787-E102-4079-B0EE-AE71E20864C7}" dt="2021-02-02T18:13:42.128" v="333" actId="1076"/>
          <ac:picMkLst>
            <pc:docMk/>
            <pc:sldMk cId="2116791802" sldId="279"/>
            <ac:picMk id="5" creationId="{7E140869-63BD-41BB-BB65-1C60D0FC7519}"/>
          </ac:picMkLst>
        </pc:picChg>
      </pc:sldChg>
      <pc:sldChg chg="addSp delSp modSp add mod ord setBg">
        <pc:chgData name="Thanam" userId="07ee0f66-497a-4863-b90f-5b38b5b41487" providerId="ADAL" clId="{0DA93787-E102-4079-B0EE-AE71E20864C7}" dt="2021-02-02T20:05:42.172" v="604" actId="26606"/>
        <pc:sldMkLst>
          <pc:docMk/>
          <pc:sldMk cId="4207390622" sldId="280"/>
        </pc:sldMkLst>
        <pc:spChg chg="add del mod ord">
          <ac:chgData name="Thanam" userId="07ee0f66-497a-4863-b90f-5b38b5b41487" providerId="ADAL" clId="{0DA93787-E102-4079-B0EE-AE71E20864C7}" dt="2021-02-02T20:05:42.172" v="604" actId="26606"/>
          <ac:spMkLst>
            <pc:docMk/>
            <pc:sldMk cId="4207390622" sldId="280"/>
            <ac:spMk id="2" creationId="{B065353A-1AAC-4FEF-A41F-6A55994F140B}"/>
          </ac:spMkLst>
        </pc:spChg>
        <pc:spChg chg="mod">
          <ac:chgData name="Thanam" userId="07ee0f66-497a-4863-b90f-5b38b5b41487" providerId="ADAL" clId="{0DA93787-E102-4079-B0EE-AE71E20864C7}" dt="2021-02-02T20:05:42.172" v="604" actId="26606"/>
          <ac:spMkLst>
            <pc:docMk/>
            <pc:sldMk cId="4207390622" sldId="280"/>
            <ac:spMk id="3" creationId="{8766AA6D-606A-4EF6-BA27-6091EDBB4B73}"/>
          </ac:spMkLst>
        </pc:spChg>
        <pc:spChg chg="add">
          <ac:chgData name="Thanam" userId="07ee0f66-497a-4863-b90f-5b38b5b41487" providerId="ADAL" clId="{0DA93787-E102-4079-B0EE-AE71E20864C7}" dt="2021-02-02T20:05:42.172" v="604" actId="26606"/>
          <ac:spMkLst>
            <pc:docMk/>
            <pc:sldMk cId="4207390622" sldId="280"/>
            <ac:spMk id="12" creationId="{A4DE4307-BDF3-4CB8-BB73-53E14EF990E0}"/>
          </ac:spMkLst>
        </pc:spChg>
        <pc:picChg chg="add del mod">
          <ac:chgData name="Thanam" userId="07ee0f66-497a-4863-b90f-5b38b5b41487" providerId="ADAL" clId="{0DA93787-E102-4079-B0EE-AE71E20864C7}" dt="2021-02-02T20:05:00.078" v="542"/>
          <ac:picMkLst>
            <pc:docMk/>
            <pc:sldMk cId="4207390622" sldId="280"/>
            <ac:picMk id="5" creationId="{E4BD76EF-F32A-49A3-A239-5E48B93622B3}"/>
          </ac:picMkLst>
        </pc:picChg>
        <pc:picChg chg="add mod">
          <ac:chgData name="Thanam" userId="07ee0f66-497a-4863-b90f-5b38b5b41487" providerId="ADAL" clId="{0DA93787-E102-4079-B0EE-AE71E20864C7}" dt="2021-02-02T20:05:42.172" v="604" actId="26606"/>
          <ac:picMkLst>
            <pc:docMk/>
            <pc:sldMk cId="4207390622" sldId="280"/>
            <ac:picMk id="7" creationId="{2BFDDEF0-F1C8-4A26-9964-E178F6A5315B}"/>
          </ac:picMkLst>
        </pc:picChg>
      </pc:sldChg>
      <pc:sldChg chg="addSp delSp modSp add mod">
        <pc:chgData name="Thanam" userId="07ee0f66-497a-4863-b90f-5b38b5b41487" providerId="ADAL" clId="{0DA93787-E102-4079-B0EE-AE71E20864C7}" dt="2021-02-02T18:18:48.503" v="534" actId="6549"/>
        <pc:sldMkLst>
          <pc:docMk/>
          <pc:sldMk cId="3835157336" sldId="281"/>
        </pc:sldMkLst>
        <pc:spChg chg="mod">
          <ac:chgData name="Thanam" userId="07ee0f66-497a-4863-b90f-5b38b5b41487" providerId="ADAL" clId="{0DA93787-E102-4079-B0EE-AE71E20864C7}" dt="2021-02-02T18:18:48.503" v="534" actId="6549"/>
          <ac:spMkLst>
            <pc:docMk/>
            <pc:sldMk cId="3835157336" sldId="281"/>
            <ac:spMk id="2" creationId="{32510037-4442-4207-92A7-43D3288CF06F}"/>
          </ac:spMkLst>
        </pc:spChg>
        <pc:spChg chg="mod">
          <ac:chgData name="Thanam" userId="07ee0f66-497a-4863-b90f-5b38b5b41487" providerId="ADAL" clId="{0DA93787-E102-4079-B0EE-AE71E20864C7}" dt="2021-02-02T18:18:21.865" v="479" actId="26606"/>
          <ac:spMkLst>
            <pc:docMk/>
            <pc:sldMk cId="3835157336" sldId="281"/>
            <ac:spMk id="3" creationId="{E41D39B7-ABD1-40EC-89AE-22DD5441C4C3}"/>
          </ac:spMkLst>
        </pc:spChg>
        <pc:spChg chg="del">
          <ac:chgData name="Thanam" userId="07ee0f66-497a-4863-b90f-5b38b5b41487" providerId="ADAL" clId="{0DA93787-E102-4079-B0EE-AE71E20864C7}" dt="2021-02-02T18:18:21.865" v="479" actId="26606"/>
          <ac:spMkLst>
            <pc:docMk/>
            <pc:sldMk cId="3835157336" sldId="281"/>
            <ac:spMk id="10" creationId="{427F7AF4-72C6-4B71-9E40-53E8BFEF36B2}"/>
          </ac:spMkLst>
        </pc:spChg>
        <pc:spChg chg="add">
          <ac:chgData name="Thanam" userId="07ee0f66-497a-4863-b90f-5b38b5b41487" providerId="ADAL" clId="{0DA93787-E102-4079-B0EE-AE71E20864C7}" dt="2021-02-02T18:18:21.865" v="479" actId="26606"/>
          <ac:spMkLst>
            <pc:docMk/>
            <pc:sldMk cId="3835157336" sldId="281"/>
            <ac:spMk id="15" creationId="{D4D28E87-62D2-4602-B72F-5F74AA236CC3}"/>
          </ac:spMkLst>
        </pc:spChg>
        <pc:picChg chg="del">
          <ac:chgData name="Thanam" userId="07ee0f66-497a-4863-b90f-5b38b5b41487" providerId="ADAL" clId="{0DA93787-E102-4079-B0EE-AE71E20864C7}" dt="2021-02-02T18:18:08.606" v="475" actId="478"/>
          <ac:picMkLst>
            <pc:docMk/>
            <pc:sldMk cId="3835157336" sldId="281"/>
            <ac:picMk id="5" creationId="{7E140869-63BD-41BB-BB65-1C60D0FC7519}"/>
          </ac:picMkLst>
        </pc:picChg>
        <pc:picChg chg="add mod">
          <ac:chgData name="Thanam" userId="07ee0f66-497a-4863-b90f-5b38b5b41487" providerId="ADAL" clId="{0DA93787-E102-4079-B0EE-AE71E20864C7}" dt="2021-02-02T18:18:21.865" v="479" actId="26606"/>
          <ac:picMkLst>
            <pc:docMk/>
            <pc:sldMk cId="3835157336" sldId="281"/>
            <ac:picMk id="6" creationId="{2098F7A5-D651-4E55-9C5F-31AF9569225C}"/>
          </ac:picMkLst>
        </pc:picChg>
      </pc:sldChg>
    </pc:docChg>
  </pc:docChgLst>
  <pc:docChgLst>
    <pc:chgData name="Pangri Thanam" userId="07ee0f66-497a-4863-b90f-5b38b5b41487" providerId="ADAL" clId="{32A0E3AE-196A-44B9-9F13-B2F3BF403BEB}"/>
    <pc:docChg chg="modSld">
      <pc:chgData name="Pangri Thanam" userId="07ee0f66-497a-4863-b90f-5b38b5b41487" providerId="ADAL" clId="{32A0E3AE-196A-44B9-9F13-B2F3BF403BEB}" dt="2021-12-10T11:09:19.658" v="10" actId="20577"/>
      <pc:docMkLst>
        <pc:docMk/>
      </pc:docMkLst>
      <pc:sldChg chg="modSp mod">
        <pc:chgData name="Pangri Thanam" userId="07ee0f66-497a-4863-b90f-5b38b5b41487" providerId="ADAL" clId="{32A0E3AE-196A-44B9-9F13-B2F3BF403BEB}" dt="2021-12-10T11:09:19.658" v="10" actId="20577"/>
        <pc:sldMkLst>
          <pc:docMk/>
          <pc:sldMk cId="3945551870" sldId="275"/>
        </pc:sldMkLst>
        <pc:spChg chg="mod">
          <ac:chgData name="Pangri Thanam" userId="07ee0f66-497a-4863-b90f-5b38b5b41487" providerId="ADAL" clId="{32A0E3AE-196A-44B9-9F13-B2F3BF403BEB}" dt="2021-12-10T11:09:19.658" v="10" actId="20577"/>
          <ac:spMkLst>
            <pc:docMk/>
            <pc:sldMk cId="3945551870" sldId="275"/>
            <ac:spMk id="2" creationId="{BAF87C67-26F9-4557-8A93-48E9B1A905BE}"/>
          </ac:spMkLst>
        </pc:spChg>
      </pc:sldChg>
    </pc:docChg>
  </pc:docChgLst>
  <pc:docChgLst>
    <pc:chgData name="Thanam" userId="07ee0f66-497a-4863-b90f-5b38b5b41487" providerId="ADAL" clId="{184C7747-7161-443B-8372-EFB17445FFBD}"/>
    <pc:docChg chg="undo custSel modSld">
      <pc:chgData name="Thanam" userId="07ee0f66-497a-4863-b90f-5b38b5b41487" providerId="ADAL" clId="{184C7747-7161-443B-8372-EFB17445FFBD}" dt="2020-11-09T22:22:33.066" v="294" actId="20577"/>
      <pc:docMkLst>
        <pc:docMk/>
      </pc:docMkLst>
      <pc:sldChg chg="modSp mod">
        <pc:chgData name="Thanam" userId="07ee0f66-497a-4863-b90f-5b38b5b41487" providerId="ADAL" clId="{184C7747-7161-443B-8372-EFB17445FFBD}" dt="2020-11-09T22:16:51.585" v="70" actId="6549"/>
        <pc:sldMkLst>
          <pc:docMk/>
          <pc:sldMk cId="1250493031" sldId="258"/>
        </pc:sldMkLst>
        <pc:spChg chg="mod">
          <ac:chgData name="Thanam" userId="07ee0f66-497a-4863-b90f-5b38b5b41487" providerId="ADAL" clId="{184C7747-7161-443B-8372-EFB17445FFBD}" dt="2020-11-09T22:16:51.585" v="70" actId="6549"/>
          <ac:spMkLst>
            <pc:docMk/>
            <pc:sldMk cId="1250493031" sldId="258"/>
            <ac:spMk id="5" creationId="{BB6C4459-B53F-4714-86FA-A73D8AAAA405}"/>
          </ac:spMkLst>
        </pc:spChg>
      </pc:sldChg>
      <pc:sldChg chg="modSp mod">
        <pc:chgData name="Thanam" userId="07ee0f66-497a-4863-b90f-5b38b5b41487" providerId="ADAL" clId="{184C7747-7161-443B-8372-EFB17445FFBD}" dt="2020-11-09T19:43:08.531" v="5" actId="20577"/>
        <pc:sldMkLst>
          <pc:docMk/>
          <pc:sldMk cId="3453767134" sldId="259"/>
        </pc:sldMkLst>
        <pc:spChg chg="mod">
          <ac:chgData name="Thanam" userId="07ee0f66-497a-4863-b90f-5b38b5b41487" providerId="ADAL" clId="{184C7747-7161-443B-8372-EFB17445FFBD}" dt="2020-11-09T19:43:08.531" v="5" actId="20577"/>
          <ac:spMkLst>
            <pc:docMk/>
            <pc:sldMk cId="3453767134" sldId="259"/>
            <ac:spMk id="2" creationId="{00000000-0000-0000-0000-000000000000}"/>
          </ac:spMkLst>
        </pc:spChg>
      </pc:sldChg>
      <pc:sldChg chg="modSp mod modShow">
        <pc:chgData name="Thanam" userId="07ee0f66-497a-4863-b90f-5b38b5b41487" providerId="ADAL" clId="{184C7747-7161-443B-8372-EFB17445FFBD}" dt="2020-11-09T22:15:07.854" v="68" actId="729"/>
        <pc:sldMkLst>
          <pc:docMk/>
          <pc:sldMk cId="2302112715" sldId="260"/>
        </pc:sldMkLst>
        <pc:spChg chg="mod">
          <ac:chgData name="Thanam" userId="07ee0f66-497a-4863-b90f-5b38b5b41487" providerId="ADAL" clId="{184C7747-7161-443B-8372-EFB17445FFBD}" dt="2020-11-09T22:14:09.253" v="65" actId="21"/>
          <ac:spMkLst>
            <pc:docMk/>
            <pc:sldMk cId="2302112715" sldId="260"/>
            <ac:spMk id="5" creationId="{BB6C4459-B53F-4714-86FA-A73D8AAAA405}"/>
          </ac:spMkLst>
        </pc:spChg>
      </pc:sldChg>
      <pc:sldChg chg="mod modShow">
        <pc:chgData name="Thanam" userId="07ee0f66-497a-4863-b90f-5b38b5b41487" providerId="ADAL" clId="{184C7747-7161-443B-8372-EFB17445FFBD}" dt="2020-11-09T20:09:51.952" v="14" actId="729"/>
        <pc:sldMkLst>
          <pc:docMk/>
          <pc:sldMk cId="212281097" sldId="261"/>
        </pc:sldMkLst>
      </pc:sldChg>
      <pc:sldChg chg="mod modShow">
        <pc:chgData name="Thanam" userId="07ee0f66-497a-4863-b90f-5b38b5b41487" providerId="ADAL" clId="{184C7747-7161-443B-8372-EFB17445FFBD}" dt="2020-11-09T20:10:11.551" v="18" actId="729"/>
        <pc:sldMkLst>
          <pc:docMk/>
          <pc:sldMk cId="3274337277" sldId="262"/>
        </pc:sldMkLst>
      </pc:sldChg>
      <pc:sldChg chg="mod modShow">
        <pc:chgData name="Thanam" userId="07ee0f66-497a-4863-b90f-5b38b5b41487" providerId="ADAL" clId="{184C7747-7161-443B-8372-EFB17445FFBD}" dt="2020-11-09T20:09:56.060" v="15" actId="729"/>
        <pc:sldMkLst>
          <pc:docMk/>
          <pc:sldMk cId="4188382351" sldId="263"/>
        </pc:sldMkLst>
      </pc:sldChg>
      <pc:sldChg chg="mod modShow">
        <pc:chgData name="Thanam" userId="07ee0f66-497a-4863-b90f-5b38b5b41487" providerId="ADAL" clId="{184C7747-7161-443B-8372-EFB17445FFBD}" dt="2020-11-09T20:10:01.216" v="16" actId="729"/>
        <pc:sldMkLst>
          <pc:docMk/>
          <pc:sldMk cId="769105104" sldId="264"/>
        </pc:sldMkLst>
      </pc:sldChg>
      <pc:sldChg chg="mod modShow">
        <pc:chgData name="Thanam" userId="07ee0f66-497a-4863-b90f-5b38b5b41487" providerId="ADAL" clId="{184C7747-7161-443B-8372-EFB17445FFBD}" dt="2020-11-09T20:10:07.766" v="17" actId="729"/>
        <pc:sldMkLst>
          <pc:docMk/>
          <pc:sldMk cId="1837204376" sldId="265"/>
        </pc:sldMkLst>
      </pc:sldChg>
      <pc:sldChg chg="mod modShow">
        <pc:chgData name="Thanam" userId="07ee0f66-497a-4863-b90f-5b38b5b41487" providerId="ADAL" clId="{184C7747-7161-443B-8372-EFB17445FFBD}" dt="2020-11-09T20:09:30.452" v="13" actId="729"/>
        <pc:sldMkLst>
          <pc:docMk/>
          <pc:sldMk cId="3598596954" sldId="266"/>
        </pc:sldMkLst>
      </pc:sldChg>
      <pc:sldChg chg="mod modShow">
        <pc:chgData name="Thanam" userId="07ee0f66-497a-4863-b90f-5b38b5b41487" providerId="ADAL" clId="{184C7747-7161-443B-8372-EFB17445FFBD}" dt="2020-11-09T20:10:16.434" v="19" actId="729"/>
        <pc:sldMkLst>
          <pc:docMk/>
          <pc:sldMk cId="2392762259" sldId="269"/>
        </pc:sldMkLst>
      </pc:sldChg>
      <pc:sldChg chg="mod modShow">
        <pc:chgData name="Thanam" userId="07ee0f66-497a-4863-b90f-5b38b5b41487" providerId="ADAL" clId="{184C7747-7161-443B-8372-EFB17445FFBD}" dt="2020-11-09T20:10:20.044" v="20" actId="729"/>
        <pc:sldMkLst>
          <pc:docMk/>
          <pc:sldMk cId="2092069728" sldId="270"/>
        </pc:sldMkLst>
      </pc:sldChg>
      <pc:sldChg chg="modSp mod modShow">
        <pc:chgData name="Thanam" userId="07ee0f66-497a-4863-b90f-5b38b5b41487" providerId="ADAL" clId="{184C7747-7161-443B-8372-EFB17445FFBD}" dt="2020-11-09T22:21:23.395" v="251" actId="20577"/>
        <pc:sldMkLst>
          <pc:docMk/>
          <pc:sldMk cId="607698049" sldId="274"/>
        </pc:sldMkLst>
        <pc:spChg chg="mod">
          <ac:chgData name="Thanam" userId="07ee0f66-497a-4863-b90f-5b38b5b41487" providerId="ADAL" clId="{184C7747-7161-443B-8372-EFB17445FFBD}" dt="2020-11-09T22:21:23.395" v="251" actId="20577"/>
          <ac:spMkLst>
            <pc:docMk/>
            <pc:sldMk cId="607698049" sldId="274"/>
            <ac:spMk id="2" creationId="{9C8DE779-62E1-45E4-90C7-2A21C5A4CB72}"/>
          </ac:spMkLst>
        </pc:spChg>
        <pc:spChg chg="mod">
          <ac:chgData name="Thanam" userId="07ee0f66-497a-4863-b90f-5b38b5b41487" providerId="ADAL" clId="{184C7747-7161-443B-8372-EFB17445FFBD}" dt="2020-11-09T22:19:38.289" v="74" actId="6549"/>
          <ac:spMkLst>
            <pc:docMk/>
            <pc:sldMk cId="607698049" sldId="274"/>
            <ac:spMk id="3" creationId="{EEEB1B52-C9B4-4EC3-BD4E-0201104BE69F}"/>
          </ac:spMkLst>
        </pc:spChg>
      </pc:sldChg>
      <pc:sldChg chg="mod modShow">
        <pc:chgData name="Thanam" userId="07ee0f66-497a-4863-b90f-5b38b5b41487" providerId="ADAL" clId="{184C7747-7161-443B-8372-EFB17445FFBD}" dt="2020-11-09T20:10:34.868" v="22" actId="729"/>
        <pc:sldMkLst>
          <pc:docMk/>
          <pc:sldMk cId="3945551870" sldId="275"/>
        </pc:sldMkLst>
      </pc:sldChg>
      <pc:sldChg chg="modSp mod">
        <pc:chgData name="Thanam" userId="07ee0f66-497a-4863-b90f-5b38b5b41487" providerId="ADAL" clId="{184C7747-7161-443B-8372-EFB17445FFBD}" dt="2020-11-09T22:22:33.066" v="294" actId="20577"/>
        <pc:sldMkLst>
          <pc:docMk/>
          <pc:sldMk cId="470261441" sldId="276"/>
        </pc:sldMkLst>
        <pc:spChg chg="mod">
          <ac:chgData name="Thanam" userId="07ee0f66-497a-4863-b90f-5b38b5b41487" providerId="ADAL" clId="{184C7747-7161-443B-8372-EFB17445FFBD}" dt="2020-11-09T22:22:33.066" v="294" actId="20577"/>
          <ac:spMkLst>
            <pc:docMk/>
            <pc:sldMk cId="470261441" sldId="276"/>
            <ac:spMk id="2" creationId="{6F7388A8-6EF1-4E4C-836C-A8E8985BEA55}"/>
          </ac:spMkLst>
        </pc:spChg>
      </pc:sldChg>
      <pc:sldChg chg="mod modShow">
        <pc:chgData name="Thanam" userId="07ee0f66-497a-4863-b90f-5b38b5b41487" providerId="ADAL" clId="{184C7747-7161-443B-8372-EFB17445FFBD}" dt="2020-11-09T20:10:48.508" v="23" actId="729"/>
        <pc:sldMkLst>
          <pc:docMk/>
          <pc:sldMk cId="4098630469" sldId="277"/>
        </pc:sldMkLst>
      </pc:sldChg>
    </pc:docChg>
  </pc:docChgLst>
  <pc:docChgLst>
    <pc:chgData name="Pangri Thanam" userId="07ee0f66-497a-4863-b90f-5b38b5b41487" providerId="ADAL" clId="{2CFA2744-AEC0-45AC-8423-836608F49C7F}"/>
    <pc:docChg chg="modSld">
      <pc:chgData name="Pangri Thanam" userId="07ee0f66-497a-4863-b90f-5b38b5b41487" providerId="ADAL" clId="{2CFA2744-AEC0-45AC-8423-836608F49C7F}" dt="2020-08-19T15:56:18.886" v="7" actId="729"/>
      <pc:docMkLst>
        <pc:docMk/>
      </pc:docMkLst>
      <pc:sldChg chg="modSp mod">
        <pc:chgData name="Pangri Thanam" userId="07ee0f66-497a-4863-b90f-5b38b5b41487" providerId="ADAL" clId="{2CFA2744-AEC0-45AC-8423-836608F49C7F}" dt="2020-08-19T15:54:43.021" v="5" actId="20577"/>
        <pc:sldMkLst>
          <pc:docMk/>
          <pc:sldMk cId="3453767134" sldId="259"/>
        </pc:sldMkLst>
        <pc:spChg chg="mod">
          <ac:chgData name="Pangri Thanam" userId="07ee0f66-497a-4863-b90f-5b38b5b41487" providerId="ADAL" clId="{2CFA2744-AEC0-45AC-8423-836608F49C7F}" dt="2020-08-19T15:54:43.021" v="5" actId="20577"/>
          <ac:spMkLst>
            <pc:docMk/>
            <pc:sldMk cId="3453767134" sldId="259"/>
            <ac:spMk id="2" creationId="{00000000-0000-0000-0000-000000000000}"/>
          </ac:spMkLst>
        </pc:spChg>
        <pc:spChg chg="mod">
          <ac:chgData name="Pangri Thanam" userId="07ee0f66-497a-4863-b90f-5b38b5b41487" providerId="ADAL" clId="{2CFA2744-AEC0-45AC-8423-836608F49C7F}" dt="2020-08-19T15:54:24.370" v="2" actId="20577"/>
          <ac:spMkLst>
            <pc:docMk/>
            <pc:sldMk cId="3453767134" sldId="259"/>
            <ac:spMk id="5" creationId="{241D5F4B-98BB-49ED-B078-EAA7FDCBC48F}"/>
          </ac:spMkLst>
        </pc:spChg>
      </pc:sldChg>
      <pc:sldChg chg="mod modShow">
        <pc:chgData name="Pangri Thanam" userId="07ee0f66-497a-4863-b90f-5b38b5b41487" providerId="ADAL" clId="{2CFA2744-AEC0-45AC-8423-836608F49C7F}" dt="2020-08-19T15:56:10.750" v="6" actId="729"/>
        <pc:sldMkLst>
          <pc:docMk/>
          <pc:sldMk cId="222836616" sldId="267"/>
        </pc:sldMkLst>
      </pc:sldChg>
      <pc:sldChg chg="mod modShow">
        <pc:chgData name="Pangri Thanam" userId="07ee0f66-497a-4863-b90f-5b38b5b41487" providerId="ADAL" clId="{2CFA2744-AEC0-45AC-8423-836608F49C7F}" dt="2020-08-19T15:56:18.886" v="7" actId="729"/>
        <pc:sldMkLst>
          <pc:docMk/>
          <pc:sldMk cId="3172991013" sldId="268"/>
        </pc:sldMkLst>
      </pc:sldChg>
    </pc:docChg>
  </pc:docChgLst>
  <pc:docChgLst>
    <pc:chgData name="Thanam" userId="07ee0f66-497a-4863-b90f-5b38b5b41487" providerId="ADAL" clId="{BED174AE-2FB4-426B-A6B5-5616A7CB7EA7}"/>
    <pc:docChg chg="custSel modSld">
      <pc:chgData name="Thanam" userId="07ee0f66-497a-4863-b90f-5b38b5b41487" providerId="ADAL" clId="{BED174AE-2FB4-426B-A6B5-5616A7CB7EA7}" dt="2021-12-07T22:27:12.749" v="97" actId="313"/>
      <pc:docMkLst>
        <pc:docMk/>
      </pc:docMkLst>
      <pc:sldChg chg="modSp mod">
        <pc:chgData name="Thanam" userId="07ee0f66-497a-4863-b90f-5b38b5b41487" providerId="ADAL" clId="{BED174AE-2FB4-426B-A6B5-5616A7CB7EA7}" dt="2021-12-07T22:27:12.749" v="97" actId="313"/>
        <pc:sldMkLst>
          <pc:docMk/>
          <pc:sldMk cId="1466637846" sldId="277"/>
        </pc:sldMkLst>
        <pc:spChg chg="mod">
          <ac:chgData name="Thanam" userId="07ee0f66-497a-4863-b90f-5b38b5b41487" providerId="ADAL" clId="{BED174AE-2FB4-426B-A6B5-5616A7CB7EA7}" dt="2021-12-07T22:27:12.749" v="97" actId="313"/>
          <ac:spMkLst>
            <pc:docMk/>
            <pc:sldMk cId="1466637846" sldId="277"/>
            <ac:spMk id="2" creationId="{4C85A9F2-B356-456E-91AF-02F3E9E8C4F2}"/>
          </ac:spMkLst>
        </pc:spChg>
      </pc:sldChg>
    </pc:docChg>
  </pc:docChgLst>
  <pc:docChgLst>
    <pc:chgData name="Thanam" userId="07ee0f66-497a-4863-b90f-5b38b5b41487" providerId="ADAL" clId="{CF20FD41-9D00-4C47-B1A0-444B6F573F73}"/>
    <pc:docChg chg="delSld modSld">
      <pc:chgData name="Thanam" userId="07ee0f66-497a-4863-b90f-5b38b5b41487" providerId="ADAL" clId="{CF20FD41-9D00-4C47-B1A0-444B6F573F73}" dt="2021-02-18T21:18:09.412" v="10" actId="20577"/>
      <pc:docMkLst>
        <pc:docMk/>
      </pc:docMkLst>
      <pc:sldChg chg="modSp mod">
        <pc:chgData name="Thanam" userId="07ee0f66-497a-4863-b90f-5b38b5b41487" providerId="ADAL" clId="{CF20FD41-9D00-4C47-B1A0-444B6F573F73}" dt="2021-02-18T21:18:09.412" v="10" actId="20577"/>
        <pc:sldMkLst>
          <pc:docMk/>
          <pc:sldMk cId="1109787967" sldId="257"/>
        </pc:sldMkLst>
        <pc:spChg chg="mod">
          <ac:chgData name="Thanam" userId="07ee0f66-497a-4863-b90f-5b38b5b41487" providerId="ADAL" clId="{CF20FD41-9D00-4C47-B1A0-444B6F573F73}" dt="2021-02-18T21:18:09.412" v="10" actId="20577"/>
          <ac:spMkLst>
            <pc:docMk/>
            <pc:sldMk cId="1109787967" sldId="257"/>
            <ac:spMk id="2" creationId="{00000000-0000-0000-0000-000000000000}"/>
          </ac:spMkLst>
        </pc:spChg>
      </pc:sldChg>
      <pc:sldChg chg="del">
        <pc:chgData name="Thanam" userId="07ee0f66-497a-4863-b90f-5b38b5b41487" providerId="ADAL" clId="{CF20FD41-9D00-4C47-B1A0-444B6F573F73}" dt="2021-02-18T21:17:59.484" v="0" actId="2696"/>
        <pc:sldMkLst>
          <pc:docMk/>
          <pc:sldMk cId="607698049" sldId="274"/>
        </pc:sldMkLst>
      </pc:sldChg>
      <pc:sldChg chg="modSp mod">
        <pc:chgData name="Thanam" userId="07ee0f66-497a-4863-b90f-5b38b5b41487" providerId="ADAL" clId="{CF20FD41-9D00-4C47-B1A0-444B6F573F73}" dt="2021-02-18T21:18:04.500" v="5" actId="20577"/>
        <pc:sldMkLst>
          <pc:docMk/>
          <pc:sldMk cId="3945551870" sldId="275"/>
        </pc:sldMkLst>
        <pc:spChg chg="mod">
          <ac:chgData name="Thanam" userId="07ee0f66-497a-4863-b90f-5b38b5b41487" providerId="ADAL" clId="{CF20FD41-9D00-4C47-B1A0-444B6F573F73}" dt="2021-02-18T21:18:04.500" v="5" actId="20577"/>
          <ac:spMkLst>
            <pc:docMk/>
            <pc:sldMk cId="3945551870" sldId="275"/>
            <ac:spMk id="3" creationId="{0DBC74A5-4116-416B-A94A-C7F86169AEFE}"/>
          </ac:spMkLst>
        </pc:spChg>
      </pc:sldChg>
    </pc:docChg>
  </pc:docChgLst>
  <pc:docChgLst>
    <pc:chgData name="Thanam" userId="07ee0f66-497a-4863-b90f-5b38b5b41487" providerId="ADAL" clId="{43A15E16-B697-43B2-9B3A-7148673594D2}"/>
    <pc:docChg chg="undo custSel addSld delSld modSld modMainMaster modNotesMaster">
      <pc:chgData name="Thanam" userId="07ee0f66-497a-4863-b90f-5b38b5b41487" providerId="ADAL" clId="{43A15E16-B697-43B2-9B3A-7148673594D2}" dt="2021-02-18T21:16:01.099" v="316" actId="20577"/>
      <pc:docMkLst>
        <pc:docMk/>
      </pc:docMkLst>
      <pc:sldChg chg="modSp mod">
        <pc:chgData name="Thanam" userId="07ee0f66-497a-4863-b90f-5b38b5b41487" providerId="ADAL" clId="{43A15E16-B697-43B2-9B3A-7148673594D2}" dt="2021-02-18T21:03:44.428" v="28" actId="1076"/>
        <pc:sldMkLst>
          <pc:docMk/>
          <pc:sldMk cId="1109787967" sldId="257"/>
        </pc:sldMkLst>
        <pc:spChg chg="mod">
          <ac:chgData name="Thanam" userId="07ee0f66-497a-4863-b90f-5b38b5b41487" providerId="ADAL" clId="{43A15E16-B697-43B2-9B3A-7148673594D2}" dt="2021-02-18T21:03:44.428" v="28" actId="1076"/>
          <ac:spMkLst>
            <pc:docMk/>
            <pc:sldMk cId="1109787967" sldId="257"/>
            <ac:spMk id="2" creationId="{00000000-0000-0000-0000-000000000000}"/>
          </ac:spMkLst>
        </pc:spChg>
        <pc:spChg chg="mod">
          <ac:chgData name="Thanam" userId="07ee0f66-497a-4863-b90f-5b38b5b41487" providerId="ADAL" clId="{43A15E16-B697-43B2-9B3A-7148673594D2}" dt="2021-02-18T21:02:53.644" v="4"/>
          <ac:spMkLst>
            <pc:docMk/>
            <pc:sldMk cId="1109787967" sldId="257"/>
            <ac:spMk id="5" creationId="{241D5F4B-98BB-49ED-B078-EAA7FDCBC48F}"/>
          </ac:spMkLst>
        </pc:spChg>
      </pc:sldChg>
      <pc:sldChg chg="addSp delSp modSp new add del mod modClrScheme chgLayout">
        <pc:chgData name="Thanam" userId="07ee0f66-497a-4863-b90f-5b38b5b41487" providerId="ADAL" clId="{43A15E16-B697-43B2-9B3A-7148673594D2}" dt="2021-02-18T21:04:48.332" v="62" actId="680"/>
        <pc:sldMkLst>
          <pc:docMk/>
          <pc:sldMk cId="49079478" sldId="258"/>
        </pc:sldMkLst>
        <pc:spChg chg="add del mod ord">
          <ac:chgData name="Thanam" userId="07ee0f66-497a-4863-b90f-5b38b5b41487" providerId="ADAL" clId="{43A15E16-B697-43B2-9B3A-7148673594D2}" dt="2021-02-18T21:04:48.322" v="61" actId="700"/>
          <ac:spMkLst>
            <pc:docMk/>
            <pc:sldMk cId="49079478" sldId="258"/>
            <ac:spMk id="2" creationId="{DC71327A-092A-4C85-A061-0D3B02B16281}"/>
          </ac:spMkLst>
        </pc:spChg>
        <pc:spChg chg="add del mod ord">
          <ac:chgData name="Thanam" userId="07ee0f66-497a-4863-b90f-5b38b5b41487" providerId="ADAL" clId="{43A15E16-B697-43B2-9B3A-7148673594D2}" dt="2021-02-18T21:04:48.322" v="61" actId="700"/>
          <ac:spMkLst>
            <pc:docMk/>
            <pc:sldMk cId="49079478" sldId="258"/>
            <ac:spMk id="3" creationId="{1260B926-1C45-416A-9EEB-1B3D71E728DD}"/>
          </ac:spMkLst>
        </pc:spChg>
        <pc:spChg chg="add del mod ord">
          <ac:chgData name="Thanam" userId="07ee0f66-497a-4863-b90f-5b38b5b41487" providerId="ADAL" clId="{43A15E16-B697-43B2-9B3A-7148673594D2}" dt="2021-02-18T21:04:48.322" v="61" actId="700"/>
          <ac:spMkLst>
            <pc:docMk/>
            <pc:sldMk cId="49079478" sldId="258"/>
            <ac:spMk id="4" creationId="{FF48DBBA-CD29-412A-8BBA-D42E8A61F166}"/>
          </ac:spMkLst>
        </pc:spChg>
        <pc:spChg chg="add del mod ord">
          <ac:chgData name="Thanam" userId="07ee0f66-497a-4863-b90f-5b38b5b41487" providerId="ADAL" clId="{43A15E16-B697-43B2-9B3A-7148673594D2}" dt="2021-02-18T21:04:48.322" v="61" actId="700"/>
          <ac:spMkLst>
            <pc:docMk/>
            <pc:sldMk cId="49079478" sldId="258"/>
            <ac:spMk id="5" creationId="{B66E5578-0061-4121-88EB-4446F8114AD4}"/>
          </ac:spMkLst>
        </pc:spChg>
      </pc:sldChg>
      <pc:sldChg chg="new add del">
        <pc:chgData name="Thanam" userId="07ee0f66-497a-4863-b90f-5b38b5b41487" providerId="ADAL" clId="{43A15E16-B697-43B2-9B3A-7148673594D2}" dt="2021-02-18T21:04:49.326" v="64" actId="680"/>
        <pc:sldMkLst>
          <pc:docMk/>
          <pc:sldMk cId="116299167" sldId="258"/>
        </pc:sldMkLst>
      </pc:sldChg>
      <pc:sldChg chg="modSp del">
        <pc:chgData name="Thanam" userId="07ee0f66-497a-4863-b90f-5b38b5b41487" providerId="ADAL" clId="{43A15E16-B697-43B2-9B3A-7148673594D2}" dt="2021-02-18T21:03:51.817" v="30" actId="47"/>
        <pc:sldMkLst>
          <pc:docMk/>
          <pc:sldMk cId="1250493031" sldId="258"/>
        </pc:sldMkLst>
        <pc:spChg chg="mod">
          <ac:chgData name="Thanam" userId="07ee0f66-497a-4863-b90f-5b38b5b41487" providerId="ADAL" clId="{43A15E16-B697-43B2-9B3A-7148673594D2}" dt="2021-02-18T21:02:53.644" v="4"/>
          <ac:spMkLst>
            <pc:docMk/>
            <pc:sldMk cId="1250493031" sldId="258"/>
            <ac:spMk id="4" creationId="{E2A631E2-1DF0-475E-A921-6666A5F4C301}"/>
          </ac:spMkLst>
        </pc:spChg>
        <pc:spChg chg="mod">
          <ac:chgData name="Thanam" userId="07ee0f66-497a-4863-b90f-5b38b5b41487" providerId="ADAL" clId="{43A15E16-B697-43B2-9B3A-7148673594D2}" dt="2021-02-18T21:02:53.644" v="4"/>
          <ac:spMkLst>
            <pc:docMk/>
            <pc:sldMk cId="1250493031" sldId="258"/>
            <ac:spMk id="5" creationId="{BB6C4459-B53F-4714-86FA-A73D8AAAA405}"/>
          </ac:spMkLst>
        </pc:spChg>
      </pc:sldChg>
      <pc:sldChg chg="new del">
        <pc:chgData name="Thanam" userId="07ee0f66-497a-4863-b90f-5b38b5b41487" providerId="ADAL" clId="{43A15E16-B697-43B2-9B3A-7148673594D2}" dt="2021-02-18T21:04:47.625" v="59" actId="680"/>
        <pc:sldMkLst>
          <pc:docMk/>
          <pc:sldMk cId="2632236220" sldId="258"/>
        </pc:sldMkLst>
      </pc:sldChg>
      <pc:sldChg chg="modSp del">
        <pc:chgData name="Thanam" userId="07ee0f66-497a-4863-b90f-5b38b5b41487" providerId="ADAL" clId="{43A15E16-B697-43B2-9B3A-7148673594D2}" dt="2021-02-18T21:03:47.318" v="29" actId="47"/>
        <pc:sldMkLst>
          <pc:docMk/>
          <pc:sldMk cId="3453767134" sldId="259"/>
        </pc:sldMkLst>
        <pc:spChg chg="mod">
          <ac:chgData name="Thanam" userId="07ee0f66-497a-4863-b90f-5b38b5b41487" providerId="ADAL" clId="{43A15E16-B697-43B2-9B3A-7148673594D2}" dt="2021-02-18T21:02:53.644" v="4"/>
          <ac:spMkLst>
            <pc:docMk/>
            <pc:sldMk cId="3453767134" sldId="259"/>
            <ac:spMk id="2" creationId="{00000000-0000-0000-0000-000000000000}"/>
          </ac:spMkLst>
        </pc:spChg>
        <pc:spChg chg="mod">
          <ac:chgData name="Thanam" userId="07ee0f66-497a-4863-b90f-5b38b5b41487" providerId="ADAL" clId="{43A15E16-B697-43B2-9B3A-7148673594D2}" dt="2021-02-18T21:02:53.644" v="4"/>
          <ac:spMkLst>
            <pc:docMk/>
            <pc:sldMk cId="3453767134" sldId="259"/>
            <ac:spMk id="5" creationId="{241D5F4B-98BB-49ED-B078-EAA7FDCBC48F}"/>
          </ac:spMkLst>
        </pc:spChg>
      </pc:sldChg>
      <pc:sldChg chg="modSp del">
        <pc:chgData name="Thanam" userId="07ee0f66-497a-4863-b90f-5b38b5b41487" providerId="ADAL" clId="{43A15E16-B697-43B2-9B3A-7148673594D2}" dt="2021-02-18T21:03:54.240" v="31" actId="47"/>
        <pc:sldMkLst>
          <pc:docMk/>
          <pc:sldMk cId="2302112715" sldId="260"/>
        </pc:sldMkLst>
        <pc:spChg chg="mod">
          <ac:chgData name="Thanam" userId="07ee0f66-497a-4863-b90f-5b38b5b41487" providerId="ADAL" clId="{43A15E16-B697-43B2-9B3A-7148673594D2}" dt="2021-02-18T21:02:53.644" v="4"/>
          <ac:spMkLst>
            <pc:docMk/>
            <pc:sldMk cId="2302112715" sldId="260"/>
            <ac:spMk id="4" creationId="{E2A631E2-1DF0-475E-A921-6666A5F4C301}"/>
          </ac:spMkLst>
        </pc:spChg>
        <pc:spChg chg="mod">
          <ac:chgData name="Thanam" userId="07ee0f66-497a-4863-b90f-5b38b5b41487" providerId="ADAL" clId="{43A15E16-B697-43B2-9B3A-7148673594D2}" dt="2021-02-18T21:02:53.644" v="4"/>
          <ac:spMkLst>
            <pc:docMk/>
            <pc:sldMk cId="2302112715" sldId="260"/>
            <ac:spMk id="5" creationId="{BB6C4459-B53F-4714-86FA-A73D8AAAA405}"/>
          </ac:spMkLst>
        </pc:spChg>
      </pc:sldChg>
      <pc:sldChg chg="modSp del mod">
        <pc:chgData name="Thanam" userId="07ee0f66-497a-4863-b90f-5b38b5b41487" providerId="ADAL" clId="{43A15E16-B697-43B2-9B3A-7148673594D2}" dt="2021-02-18T21:03:55.785" v="33" actId="47"/>
        <pc:sldMkLst>
          <pc:docMk/>
          <pc:sldMk cId="212281097" sldId="261"/>
        </pc:sldMkLst>
        <pc:spChg chg="mod">
          <ac:chgData name="Thanam" userId="07ee0f66-497a-4863-b90f-5b38b5b41487" providerId="ADAL" clId="{43A15E16-B697-43B2-9B3A-7148673594D2}" dt="2021-02-18T21:02:53.644" v="4"/>
          <ac:spMkLst>
            <pc:docMk/>
            <pc:sldMk cId="212281097" sldId="261"/>
            <ac:spMk id="2" creationId="{552D6B51-9DCD-44DC-BC69-6BAC8687ECA7}"/>
          </ac:spMkLst>
        </pc:spChg>
        <pc:spChg chg="mod">
          <ac:chgData name="Thanam" userId="07ee0f66-497a-4863-b90f-5b38b5b41487" providerId="ADAL" clId="{43A15E16-B697-43B2-9B3A-7148673594D2}" dt="2021-02-18T21:02:53.818" v="6" actId="27636"/>
          <ac:spMkLst>
            <pc:docMk/>
            <pc:sldMk cId="212281097" sldId="261"/>
            <ac:spMk id="3" creationId="{A864DFB3-9C81-4300-992A-4C271B150338}"/>
          </ac:spMkLst>
        </pc:spChg>
      </pc:sldChg>
      <pc:sldChg chg="modSp del">
        <pc:chgData name="Thanam" userId="07ee0f66-497a-4863-b90f-5b38b5b41487" providerId="ADAL" clId="{43A15E16-B697-43B2-9B3A-7148673594D2}" dt="2021-02-18T21:03:56.708" v="37" actId="47"/>
        <pc:sldMkLst>
          <pc:docMk/>
          <pc:sldMk cId="3274337277" sldId="262"/>
        </pc:sldMkLst>
        <pc:spChg chg="mod">
          <ac:chgData name="Thanam" userId="07ee0f66-497a-4863-b90f-5b38b5b41487" providerId="ADAL" clId="{43A15E16-B697-43B2-9B3A-7148673594D2}" dt="2021-02-18T21:02:53.644" v="4"/>
          <ac:spMkLst>
            <pc:docMk/>
            <pc:sldMk cId="3274337277" sldId="262"/>
            <ac:spMk id="2" creationId="{552D6B51-9DCD-44DC-BC69-6BAC8687ECA7}"/>
          </ac:spMkLst>
        </pc:spChg>
        <pc:spChg chg="mod">
          <ac:chgData name="Thanam" userId="07ee0f66-497a-4863-b90f-5b38b5b41487" providerId="ADAL" clId="{43A15E16-B697-43B2-9B3A-7148673594D2}" dt="2021-02-18T21:02:53.644" v="4"/>
          <ac:spMkLst>
            <pc:docMk/>
            <pc:sldMk cId="3274337277" sldId="262"/>
            <ac:spMk id="3" creationId="{A864DFB3-9C81-4300-992A-4C271B150338}"/>
          </ac:spMkLst>
        </pc:spChg>
      </pc:sldChg>
      <pc:sldChg chg="modSp del mod">
        <pc:chgData name="Thanam" userId="07ee0f66-497a-4863-b90f-5b38b5b41487" providerId="ADAL" clId="{43A15E16-B697-43B2-9B3A-7148673594D2}" dt="2021-02-18T21:03:56.075" v="34" actId="47"/>
        <pc:sldMkLst>
          <pc:docMk/>
          <pc:sldMk cId="4188382351" sldId="263"/>
        </pc:sldMkLst>
        <pc:spChg chg="mod">
          <ac:chgData name="Thanam" userId="07ee0f66-497a-4863-b90f-5b38b5b41487" providerId="ADAL" clId="{43A15E16-B697-43B2-9B3A-7148673594D2}" dt="2021-02-18T21:02:53.644" v="4"/>
          <ac:spMkLst>
            <pc:docMk/>
            <pc:sldMk cId="4188382351" sldId="263"/>
            <ac:spMk id="2" creationId="{552D6B51-9DCD-44DC-BC69-6BAC8687ECA7}"/>
          </ac:spMkLst>
        </pc:spChg>
        <pc:spChg chg="mod">
          <ac:chgData name="Thanam" userId="07ee0f66-497a-4863-b90f-5b38b5b41487" providerId="ADAL" clId="{43A15E16-B697-43B2-9B3A-7148673594D2}" dt="2021-02-18T21:02:53.824" v="7" actId="27636"/>
          <ac:spMkLst>
            <pc:docMk/>
            <pc:sldMk cId="4188382351" sldId="263"/>
            <ac:spMk id="3" creationId="{A864DFB3-9C81-4300-992A-4C271B150338}"/>
          </ac:spMkLst>
        </pc:spChg>
      </pc:sldChg>
      <pc:sldChg chg="modSp del mod">
        <pc:chgData name="Thanam" userId="07ee0f66-497a-4863-b90f-5b38b5b41487" providerId="ADAL" clId="{43A15E16-B697-43B2-9B3A-7148673594D2}" dt="2021-02-18T21:03:56.271" v="35" actId="47"/>
        <pc:sldMkLst>
          <pc:docMk/>
          <pc:sldMk cId="769105104" sldId="264"/>
        </pc:sldMkLst>
        <pc:spChg chg="mod">
          <ac:chgData name="Thanam" userId="07ee0f66-497a-4863-b90f-5b38b5b41487" providerId="ADAL" clId="{43A15E16-B697-43B2-9B3A-7148673594D2}" dt="2021-02-18T21:02:53.644" v="4"/>
          <ac:spMkLst>
            <pc:docMk/>
            <pc:sldMk cId="769105104" sldId="264"/>
            <ac:spMk id="2" creationId="{552D6B51-9DCD-44DC-BC69-6BAC8687ECA7}"/>
          </ac:spMkLst>
        </pc:spChg>
        <pc:spChg chg="mod">
          <ac:chgData name="Thanam" userId="07ee0f66-497a-4863-b90f-5b38b5b41487" providerId="ADAL" clId="{43A15E16-B697-43B2-9B3A-7148673594D2}" dt="2021-02-18T21:02:53.828" v="8" actId="27636"/>
          <ac:spMkLst>
            <pc:docMk/>
            <pc:sldMk cId="769105104" sldId="264"/>
            <ac:spMk id="3" creationId="{A864DFB3-9C81-4300-992A-4C271B150338}"/>
          </ac:spMkLst>
        </pc:spChg>
      </pc:sldChg>
      <pc:sldChg chg="modSp del mod">
        <pc:chgData name="Thanam" userId="07ee0f66-497a-4863-b90f-5b38b5b41487" providerId="ADAL" clId="{43A15E16-B697-43B2-9B3A-7148673594D2}" dt="2021-02-18T21:03:56.538" v="36" actId="47"/>
        <pc:sldMkLst>
          <pc:docMk/>
          <pc:sldMk cId="1837204376" sldId="265"/>
        </pc:sldMkLst>
        <pc:spChg chg="mod">
          <ac:chgData name="Thanam" userId="07ee0f66-497a-4863-b90f-5b38b5b41487" providerId="ADAL" clId="{43A15E16-B697-43B2-9B3A-7148673594D2}" dt="2021-02-18T21:02:53.644" v="4"/>
          <ac:spMkLst>
            <pc:docMk/>
            <pc:sldMk cId="1837204376" sldId="265"/>
            <ac:spMk id="2" creationId="{552D6B51-9DCD-44DC-BC69-6BAC8687ECA7}"/>
          </ac:spMkLst>
        </pc:spChg>
        <pc:spChg chg="mod">
          <ac:chgData name="Thanam" userId="07ee0f66-497a-4863-b90f-5b38b5b41487" providerId="ADAL" clId="{43A15E16-B697-43B2-9B3A-7148673594D2}" dt="2021-02-18T21:02:53.833" v="9" actId="27636"/>
          <ac:spMkLst>
            <pc:docMk/>
            <pc:sldMk cId="1837204376" sldId="265"/>
            <ac:spMk id="3" creationId="{A864DFB3-9C81-4300-992A-4C271B150338}"/>
          </ac:spMkLst>
        </pc:spChg>
      </pc:sldChg>
      <pc:sldChg chg="modSp del mod">
        <pc:chgData name="Thanam" userId="07ee0f66-497a-4863-b90f-5b38b5b41487" providerId="ADAL" clId="{43A15E16-B697-43B2-9B3A-7148673594D2}" dt="2021-02-18T21:03:55.201" v="32" actId="47"/>
        <pc:sldMkLst>
          <pc:docMk/>
          <pc:sldMk cId="3598596954" sldId="266"/>
        </pc:sldMkLst>
        <pc:spChg chg="mod">
          <ac:chgData name="Thanam" userId="07ee0f66-497a-4863-b90f-5b38b5b41487" providerId="ADAL" clId="{43A15E16-B697-43B2-9B3A-7148673594D2}" dt="2021-02-18T21:02:53.810" v="5" actId="27636"/>
          <ac:spMkLst>
            <pc:docMk/>
            <pc:sldMk cId="3598596954" sldId="266"/>
            <ac:spMk id="4" creationId="{E2A631E2-1DF0-475E-A921-6666A5F4C301}"/>
          </ac:spMkLst>
        </pc:spChg>
        <pc:spChg chg="mod">
          <ac:chgData name="Thanam" userId="07ee0f66-497a-4863-b90f-5b38b5b41487" providerId="ADAL" clId="{43A15E16-B697-43B2-9B3A-7148673594D2}" dt="2021-02-18T21:02:53.644" v="4"/>
          <ac:spMkLst>
            <pc:docMk/>
            <pc:sldMk cId="3598596954" sldId="266"/>
            <ac:spMk id="5" creationId="{BB6C4459-B53F-4714-86FA-A73D8AAAA405}"/>
          </ac:spMkLst>
        </pc:spChg>
      </pc:sldChg>
      <pc:sldChg chg="modSp del">
        <pc:chgData name="Thanam" userId="07ee0f66-497a-4863-b90f-5b38b5b41487" providerId="ADAL" clId="{43A15E16-B697-43B2-9B3A-7148673594D2}" dt="2021-02-18T21:03:56.894" v="38" actId="47"/>
        <pc:sldMkLst>
          <pc:docMk/>
          <pc:sldMk cId="222836616" sldId="267"/>
        </pc:sldMkLst>
        <pc:spChg chg="mod">
          <ac:chgData name="Thanam" userId="07ee0f66-497a-4863-b90f-5b38b5b41487" providerId="ADAL" clId="{43A15E16-B697-43B2-9B3A-7148673594D2}" dt="2021-02-18T21:02:53.644" v="4"/>
          <ac:spMkLst>
            <pc:docMk/>
            <pc:sldMk cId="222836616" sldId="267"/>
            <ac:spMk id="2" creationId="{0053803A-EFC3-446F-98B8-4AB0C397EF85}"/>
          </ac:spMkLst>
        </pc:spChg>
        <pc:spChg chg="mod">
          <ac:chgData name="Thanam" userId="07ee0f66-497a-4863-b90f-5b38b5b41487" providerId="ADAL" clId="{43A15E16-B697-43B2-9B3A-7148673594D2}" dt="2021-02-18T21:02:53.644" v="4"/>
          <ac:spMkLst>
            <pc:docMk/>
            <pc:sldMk cId="222836616" sldId="267"/>
            <ac:spMk id="3" creationId="{0E774AB0-4572-44B7-9260-A0770375F431}"/>
          </ac:spMkLst>
        </pc:spChg>
      </pc:sldChg>
      <pc:sldChg chg="modSp del mod">
        <pc:chgData name="Thanam" userId="07ee0f66-497a-4863-b90f-5b38b5b41487" providerId="ADAL" clId="{43A15E16-B697-43B2-9B3A-7148673594D2}" dt="2021-02-18T21:03:57.058" v="39" actId="47"/>
        <pc:sldMkLst>
          <pc:docMk/>
          <pc:sldMk cId="3172991013" sldId="268"/>
        </pc:sldMkLst>
        <pc:spChg chg="mod">
          <ac:chgData name="Thanam" userId="07ee0f66-497a-4863-b90f-5b38b5b41487" providerId="ADAL" clId="{43A15E16-B697-43B2-9B3A-7148673594D2}" dt="2021-02-18T21:02:53.644" v="4"/>
          <ac:spMkLst>
            <pc:docMk/>
            <pc:sldMk cId="3172991013" sldId="268"/>
            <ac:spMk id="2" creationId="{0053803A-EFC3-446F-98B8-4AB0C397EF85}"/>
          </ac:spMkLst>
        </pc:spChg>
        <pc:spChg chg="mod">
          <ac:chgData name="Thanam" userId="07ee0f66-497a-4863-b90f-5b38b5b41487" providerId="ADAL" clId="{43A15E16-B697-43B2-9B3A-7148673594D2}" dt="2021-02-18T21:02:53.841" v="10" actId="27636"/>
          <ac:spMkLst>
            <pc:docMk/>
            <pc:sldMk cId="3172991013" sldId="268"/>
            <ac:spMk id="3" creationId="{0E774AB0-4572-44B7-9260-A0770375F431}"/>
          </ac:spMkLst>
        </pc:spChg>
      </pc:sldChg>
      <pc:sldChg chg="modSp del">
        <pc:chgData name="Thanam" userId="07ee0f66-497a-4863-b90f-5b38b5b41487" providerId="ADAL" clId="{43A15E16-B697-43B2-9B3A-7148673594D2}" dt="2021-02-18T21:03:57.220" v="40" actId="47"/>
        <pc:sldMkLst>
          <pc:docMk/>
          <pc:sldMk cId="2392762259" sldId="269"/>
        </pc:sldMkLst>
        <pc:spChg chg="mod">
          <ac:chgData name="Thanam" userId="07ee0f66-497a-4863-b90f-5b38b5b41487" providerId="ADAL" clId="{43A15E16-B697-43B2-9B3A-7148673594D2}" dt="2021-02-18T21:02:53.644" v="4"/>
          <ac:spMkLst>
            <pc:docMk/>
            <pc:sldMk cId="2392762259" sldId="269"/>
            <ac:spMk id="2" creationId="{75654AFA-1FE1-4E6B-9E19-0E535BBD0F5E}"/>
          </ac:spMkLst>
        </pc:spChg>
        <pc:spChg chg="mod">
          <ac:chgData name="Thanam" userId="07ee0f66-497a-4863-b90f-5b38b5b41487" providerId="ADAL" clId="{43A15E16-B697-43B2-9B3A-7148673594D2}" dt="2021-02-18T21:02:53.644" v="4"/>
          <ac:spMkLst>
            <pc:docMk/>
            <pc:sldMk cId="2392762259" sldId="269"/>
            <ac:spMk id="3" creationId="{6EB8CED1-5DB2-442F-9B1C-5B3D05F80811}"/>
          </ac:spMkLst>
        </pc:spChg>
      </pc:sldChg>
      <pc:sldChg chg="modSp del">
        <pc:chgData name="Thanam" userId="07ee0f66-497a-4863-b90f-5b38b5b41487" providerId="ADAL" clId="{43A15E16-B697-43B2-9B3A-7148673594D2}" dt="2021-02-18T21:03:57.397" v="41" actId="47"/>
        <pc:sldMkLst>
          <pc:docMk/>
          <pc:sldMk cId="2092069728" sldId="270"/>
        </pc:sldMkLst>
        <pc:spChg chg="mod">
          <ac:chgData name="Thanam" userId="07ee0f66-497a-4863-b90f-5b38b5b41487" providerId="ADAL" clId="{43A15E16-B697-43B2-9B3A-7148673594D2}" dt="2021-02-18T21:02:53.644" v="4"/>
          <ac:spMkLst>
            <pc:docMk/>
            <pc:sldMk cId="2092069728" sldId="270"/>
            <ac:spMk id="2" creationId="{F0E2721A-D0BD-47AD-B7CD-3E1FA18D172E}"/>
          </ac:spMkLst>
        </pc:spChg>
        <pc:spChg chg="mod">
          <ac:chgData name="Thanam" userId="07ee0f66-497a-4863-b90f-5b38b5b41487" providerId="ADAL" clId="{43A15E16-B697-43B2-9B3A-7148673594D2}" dt="2021-02-18T21:02:53.644" v="4"/>
          <ac:spMkLst>
            <pc:docMk/>
            <pc:sldMk cId="2092069728" sldId="270"/>
            <ac:spMk id="3" creationId="{66F22CD5-EF0C-4AE0-A489-14C3815C631E}"/>
          </ac:spMkLst>
        </pc:spChg>
      </pc:sldChg>
      <pc:sldChg chg="modSp del">
        <pc:chgData name="Thanam" userId="07ee0f66-497a-4863-b90f-5b38b5b41487" providerId="ADAL" clId="{43A15E16-B697-43B2-9B3A-7148673594D2}" dt="2021-02-18T21:03:57.544" v="42" actId="47"/>
        <pc:sldMkLst>
          <pc:docMk/>
          <pc:sldMk cId="1997525546" sldId="271"/>
        </pc:sldMkLst>
        <pc:spChg chg="mod">
          <ac:chgData name="Thanam" userId="07ee0f66-497a-4863-b90f-5b38b5b41487" providerId="ADAL" clId="{43A15E16-B697-43B2-9B3A-7148673594D2}" dt="2021-02-18T21:02:53.644" v="4"/>
          <ac:spMkLst>
            <pc:docMk/>
            <pc:sldMk cId="1997525546" sldId="271"/>
            <ac:spMk id="2" creationId="{E1D9CBED-1D78-47E4-B7EC-785A1C2A8E09}"/>
          </ac:spMkLst>
        </pc:spChg>
        <pc:spChg chg="mod">
          <ac:chgData name="Thanam" userId="07ee0f66-497a-4863-b90f-5b38b5b41487" providerId="ADAL" clId="{43A15E16-B697-43B2-9B3A-7148673594D2}" dt="2021-02-18T21:02:53.644" v="4"/>
          <ac:spMkLst>
            <pc:docMk/>
            <pc:sldMk cId="1997525546" sldId="271"/>
            <ac:spMk id="3" creationId="{755B9E68-CD34-4714-8AB1-4622BF9764FD}"/>
          </ac:spMkLst>
        </pc:spChg>
      </pc:sldChg>
      <pc:sldChg chg="modSp del">
        <pc:chgData name="Thanam" userId="07ee0f66-497a-4863-b90f-5b38b5b41487" providerId="ADAL" clId="{43A15E16-B697-43B2-9B3A-7148673594D2}" dt="2021-02-18T21:03:57.696" v="43" actId="47"/>
        <pc:sldMkLst>
          <pc:docMk/>
          <pc:sldMk cId="1887806318" sldId="272"/>
        </pc:sldMkLst>
        <pc:spChg chg="mod">
          <ac:chgData name="Thanam" userId="07ee0f66-497a-4863-b90f-5b38b5b41487" providerId="ADAL" clId="{43A15E16-B697-43B2-9B3A-7148673594D2}" dt="2021-02-18T21:02:53.644" v="4"/>
          <ac:spMkLst>
            <pc:docMk/>
            <pc:sldMk cId="1887806318" sldId="272"/>
            <ac:spMk id="2" creationId="{E1D9CBED-1D78-47E4-B7EC-785A1C2A8E09}"/>
          </ac:spMkLst>
        </pc:spChg>
        <pc:spChg chg="mod">
          <ac:chgData name="Thanam" userId="07ee0f66-497a-4863-b90f-5b38b5b41487" providerId="ADAL" clId="{43A15E16-B697-43B2-9B3A-7148673594D2}" dt="2021-02-18T21:02:53.644" v="4"/>
          <ac:spMkLst>
            <pc:docMk/>
            <pc:sldMk cId="1887806318" sldId="272"/>
            <ac:spMk id="3" creationId="{755B9E68-CD34-4714-8AB1-4622BF9764FD}"/>
          </ac:spMkLst>
        </pc:spChg>
      </pc:sldChg>
      <pc:sldChg chg="modSp del">
        <pc:chgData name="Thanam" userId="07ee0f66-497a-4863-b90f-5b38b5b41487" providerId="ADAL" clId="{43A15E16-B697-43B2-9B3A-7148673594D2}" dt="2021-02-18T21:03:57.871" v="44" actId="47"/>
        <pc:sldMkLst>
          <pc:docMk/>
          <pc:sldMk cId="3304899153" sldId="273"/>
        </pc:sldMkLst>
        <pc:spChg chg="mod">
          <ac:chgData name="Thanam" userId="07ee0f66-497a-4863-b90f-5b38b5b41487" providerId="ADAL" clId="{43A15E16-B697-43B2-9B3A-7148673594D2}" dt="2021-02-18T21:02:53.644" v="4"/>
          <ac:spMkLst>
            <pc:docMk/>
            <pc:sldMk cId="3304899153" sldId="273"/>
            <ac:spMk id="2" creationId="{B065353A-1AAC-4FEF-A41F-6A55994F140B}"/>
          </ac:spMkLst>
        </pc:spChg>
        <pc:spChg chg="mod">
          <ac:chgData name="Thanam" userId="07ee0f66-497a-4863-b90f-5b38b5b41487" providerId="ADAL" clId="{43A15E16-B697-43B2-9B3A-7148673594D2}" dt="2021-02-18T21:02:53.644" v="4"/>
          <ac:spMkLst>
            <pc:docMk/>
            <pc:sldMk cId="3304899153" sldId="273"/>
            <ac:spMk id="3" creationId="{8766AA6D-606A-4EF6-BA27-6091EDBB4B73}"/>
          </ac:spMkLst>
        </pc:spChg>
        <pc:spChg chg="mod">
          <ac:chgData name="Thanam" userId="07ee0f66-497a-4863-b90f-5b38b5b41487" providerId="ADAL" clId="{43A15E16-B697-43B2-9B3A-7148673594D2}" dt="2021-02-18T21:02:53.644" v="4"/>
          <ac:spMkLst>
            <pc:docMk/>
            <pc:sldMk cId="3304899153" sldId="273"/>
            <ac:spMk id="4" creationId="{7D8F548A-BE54-4CC8-8F83-69F8C464FB00}"/>
          </ac:spMkLst>
        </pc:spChg>
      </pc:sldChg>
      <pc:sldChg chg="addSp delSp modSp add del mod modShow modNotesTx">
        <pc:chgData name="Thanam" userId="07ee0f66-497a-4863-b90f-5b38b5b41487" providerId="ADAL" clId="{43A15E16-B697-43B2-9B3A-7148673594D2}" dt="2021-02-18T21:16:01.099" v="316" actId="20577"/>
        <pc:sldMkLst>
          <pc:docMk/>
          <pc:sldMk cId="607698049" sldId="274"/>
        </pc:sldMkLst>
        <pc:spChg chg="del mod">
          <ac:chgData name="Thanam" userId="07ee0f66-497a-4863-b90f-5b38b5b41487" providerId="ADAL" clId="{43A15E16-B697-43B2-9B3A-7148673594D2}" dt="2021-02-18T21:13:11.833" v="77" actId="478"/>
          <ac:spMkLst>
            <pc:docMk/>
            <pc:sldMk cId="607698049" sldId="274"/>
            <ac:spMk id="2" creationId="{9C8DE779-62E1-45E4-90C7-2A21C5A4CB72}"/>
          </ac:spMkLst>
        </pc:spChg>
        <pc:spChg chg="del mod">
          <ac:chgData name="Thanam" userId="07ee0f66-497a-4863-b90f-5b38b5b41487" providerId="ADAL" clId="{43A15E16-B697-43B2-9B3A-7148673594D2}" dt="2021-02-18T21:06:06.728" v="75" actId="478"/>
          <ac:spMkLst>
            <pc:docMk/>
            <pc:sldMk cId="607698049" sldId="274"/>
            <ac:spMk id="3" creationId="{EEEB1B52-C9B4-4EC3-BD4E-0201104BE69F}"/>
          </ac:spMkLst>
        </pc:spChg>
        <pc:spChg chg="add del mod">
          <ac:chgData name="Thanam" userId="07ee0f66-497a-4863-b90f-5b38b5b41487" providerId="ADAL" clId="{43A15E16-B697-43B2-9B3A-7148673594D2}" dt="2021-02-18T21:13:17.809" v="78" actId="22"/>
          <ac:spMkLst>
            <pc:docMk/>
            <pc:sldMk cId="607698049" sldId="274"/>
            <ac:spMk id="5" creationId="{74E319FC-AEDF-4DD6-A7ED-DA1297A95662}"/>
          </ac:spMkLst>
        </pc:spChg>
        <pc:picChg chg="add mod ord">
          <ac:chgData name="Thanam" userId="07ee0f66-497a-4863-b90f-5b38b5b41487" providerId="ADAL" clId="{43A15E16-B697-43B2-9B3A-7148673594D2}" dt="2021-02-18T21:13:22.056" v="79" actId="14100"/>
          <ac:picMkLst>
            <pc:docMk/>
            <pc:sldMk cId="607698049" sldId="274"/>
            <ac:picMk id="7" creationId="{52D4BA7A-AAF0-41B3-BC85-1DA6CDB1F9A1}"/>
          </ac:picMkLst>
        </pc:picChg>
      </pc:sldChg>
      <pc:sldChg chg="modSp add del mod modShow">
        <pc:chgData name="Thanam" userId="07ee0f66-497a-4863-b90f-5b38b5b41487" providerId="ADAL" clId="{43A15E16-B697-43B2-9B3A-7148673594D2}" dt="2021-02-18T21:05:17.741" v="73" actId="6549"/>
        <pc:sldMkLst>
          <pc:docMk/>
          <pc:sldMk cId="3945551870" sldId="275"/>
        </pc:sldMkLst>
        <pc:spChg chg="mod">
          <ac:chgData name="Thanam" userId="07ee0f66-497a-4863-b90f-5b38b5b41487" providerId="ADAL" clId="{43A15E16-B697-43B2-9B3A-7148673594D2}" dt="2021-02-18T21:05:17.741" v="73" actId="6549"/>
          <ac:spMkLst>
            <pc:docMk/>
            <pc:sldMk cId="3945551870" sldId="275"/>
            <ac:spMk id="2" creationId="{BAF87C67-26F9-4557-8A93-48E9B1A905BE}"/>
          </ac:spMkLst>
        </pc:spChg>
        <pc:spChg chg="mod">
          <ac:chgData name="Thanam" userId="07ee0f66-497a-4863-b90f-5b38b5b41487" providerId="ADAL" clId="{43A15E16-B697-43B2-9B3A-7148673594D2}" dt="2021-02-18T21:02:53.644" v="4"/>
          <ac:spMkLst>
            <pc:docMk/>
            <pc:sldMk cId="3945551870" sldId="275"/>
            <ac:spMk id="3" creationId="{0DBC74A5-4116-416B-A94A-C7F86169AEFE}"/>
          </ac:spMkLst>
        </pc:spChg>
      </pc:sldChg>
      <pc:sldChg chg="modSp add del">
        <pc:chgData name="Thanam" userId="07ee0f66-497a-4863-b90f-5b38b5b41487" providerId="ADAL" clId="{43A15E16-B697-43B2-9B3A-7148673594D2}" dt="2021-02-18T21:04:59.747" v="70" actId="47"/>
        <pc:sldMkLst>
          <pc:docMk/>
          <pc:sldMk cId="470261441" sldId="276"/>
        </pc:sldMkLst>
        <pc:spChg chg="mod">
          <ac:chgData name="Thanam" userId="07ee0f66-497a-4863-b90f-5b38b5b41487" providerId="ADAL" clId="{43A15E16-B697-43B2-9B3A-7148673594D2}" dt="2021-02-18T21:02:53.644" v="4"/>
          <ac:spMkLst>
            <pc:docMk/>
            <pc:sldMk cId="470261441" sldId="276"/>
            <ac:spMk id="2" creationId="{6F7388A8-6EF1-4E4C-836C-A8E8985BEA55}"/>
          </ac:spMkLst>
        </pc:spChg>
        <pc:spChg chg="mod">
          <ac:chgData name="Thanam" userId="07ee0f66-497a-4863-b90f-5b38b5b41487" providerId="ADAL" clId="{43A15E16-B697-43B2-9B3A-7148673594D2}" dt="2021-02-18T21:02:53.644" v="4"/>
          <ac:spMkLst>
            <pc:docMk/>
            <pc:sldMk cId="470261441" sldId="276"/>
            <ac:spMk id="3" creationId="{DA51F61F-9CCC-4A0B-82FF-0B747CBBC3F9}"/>
          </ac:spMkLst>
        </pc:spChg>
      </pc:sldChg>
      <pc:sldChg chg="modSp add del">
        <pc:chgData name="Thanam" userId="07ee0f66-497a-4863-b90f-5b38b5b41487" providerId="ADAL" clId="{43A15E16-B697-43B2-9B3A-7148673594D2}" dt="2021-02-18T21:04:59.133" v="69" actId="47"/>
        <pc:sldMkLst>
          <pc:docMk/>
          <pc:sldMk cId="4098630469" sldId="277"/>
        </pc:sldMkLst>
        <pc:spChg chg="mod">
          <ac:chgData name="Thanam" userId="07ee0f66-497a-4863-b90f-5b38b5b41487" providerId="ADAL" clId="{43A15E16-B697-43B2-9B3A-7148673594D2}" dt="2021-02-18T21:02:53.644" v="4"/>
          <ac:spMkLst>
            <pc:docMk/>
            <pc:sldMk cId="4098630469" sldId="277"/>
            <ac:spMk id="2" creationId="{3D4DD12F-EB48-4081-87FD-44E1793C1C74}"/>
          </ac:spMkLst>
        </pc:spChg>
        <pc:spChg chg="mod">
          <ac:chgData name="Thanam" userId="07ee0f66-497a-4863-b90f-5b38b5b41487" providerId="ADAL" clId="{43A15E16-B697-43B2-9B3A-7148673594D2}" dt="2021-02-18T21:02:53.644" v="4"/>
          <ac:spMkLst>
            <pc:docMk/>
            <pc:sldMk cId="4098630469" sldId="277"/>
            <ac:spMk id="3" creationId="{9B7F909A-06E9-43CE-94ED-42068A7EB8D1}"/>
          </ac:spMkLst>
        </pc:spChg>
      </pc:sldChg>
      <pc:sldChg chg="delSp modSp del delDesignElem">
        <pc:chgData name="Thanam" userId="07ee0f66-497a-4863-b90f-5b38b5b41487" providerId="ADAL" clId="{43A15E16-B697-43B2-9B3A-7148673594D2}" dt="2021-02-18T21:03:58.056" v="45" actId="47"/>
        <pc:sldMkLst>
          <pc:docMk/>
          <pc:sldMk cId="2367753341" sldId="278"/>
        </pc:sldMkLst>
        <pc:spChg chg="mod">
          <ac:chgData name="Thanam" userId="07ee0f66-497a-4863-b90f-5b38b5b41487" providerId="ADAL" clId="{43A15E16-B697-43B2-9B3A-7148673594D2}" dt="2021-02-18T21:02:53.644" v="4"/>
          <ac:spMkLst>
            <pc:docMk/>
            <pc:sldMk cId="2367753341" sldId="278"/>
            <ac:spMk id="3" creationId="{8766AA6D-606A-4EF6-BA27-6091EDBB4B73}"/>
          </ac:spMkLst>
        </pc:spChg>
        <pc:spChg chg="mod">
          <ac:chgData name="Thanam" userId="07ee0f66-497a-4863-b90f-5b38b5b41487" providerId="ADAL" clId="{43A15E16-B697-43B2-9B3A-7148673594D2}" dt="2021-02-18T21:02:53.644" v="4"/>
          <ac:spMkLst>
            <pc:docMk/>
            <pc:sldMk cId="2367753341" sldId="278"/>
            <ac:spMk id="9" creationId="{2C2BF956-7F5E-41B8-A6F7-E4E7EA6BCE89}"/>
          </ac:spMkLst>
        </pc:spChg>
        <pc:spChg chg="del mod">
          <ac:chgData name="Thanam" userId="07ee0f66-497a-4863-b90f-5b38b5b41487" providerId="ADAL" clId="{43A15E16-B697-43B2-9B3A-7148673594D2}" dt="2021-02-18T21:02:53.644" v="4"/>
          <ac:spMkLst>
            <pc:docMk/>
            <pc:sldMk cId="2367753341" sldId="278"/>
            <ac:spMk id="34" creationId="{35F0E358-1E49-4920-80D8-C3D138708838}"/>
          </ac:spMkLst>
        </pc:spChg>
        <pc:spChg chg="del mod">
          <ac:chgData name="Thanam" userId="07ee0f66-497a-4863-b90f-5b38b5b41487" providerId="ADAL" clId="{43A15E16-B697-43B2-9B3A-7148673594D2}" dt="2021-02-18T21:02:53.644" v="4"/>
          <ac:spMkLst>
            <pc:docMk/>
            <pc:sldMk cId="2367753341" sldId="278"/>
            <ac:spMk id="35" creationId="{E2D2362D-7010-4036-B9CA-03DFC8EB3B01}"/>
          </ac:spMkLst>
        </pc:spChg>
        <pc:spChg chg="del mod">
          <ac:chgData name="Thanam" userId="07ee0f66-497a-4863-b90f-5b38b5b41487" providerId="ADAL" clId="{43A15E16-B697-43B2-9B3A-7148673594D2}" dt="2021-02-18T21:02:53.644" v="4"/>
          <ac:spMkLst>
            <pc:docMk/>
            <pc:sldMk cId="2367753341" sldId="278"/>
            <ac:spMk id="36" creationId="{DC85BF5E-2BD6-4E5B-8EA3-420B45BB03FA}"/>
          </ac:spMkLst>
        </pc:spChg>
        <pc:spChg chg="del mod">
          <ac:chgData name="Thanam" userId="07ee0f66-497a-4863-b90f-5b38b5b41487" providerId="ADAL" clId="{43A15E16-B697-43B2-9B3A-7148673594D2}" dt="2021-02-18T21:02:53.644" v="4"/>
          <ac:spMkLst>
            <pc:docMk/>
            <pc:sldMk cId="2367753341" sldId="278"/>
            <ac:spMk id="37" creationId="{740D8E28-91B5-42B0-9D6C-B777D8AD90C2}"/>
          </ac:spMkLst>
        </pc:spChg>
        <pc:picChg chg="mod">
          <ac:chgData name="Thanam" userId="07ee0f66-497a-4863-b90f-5b38b5b41487" providerId="ADAL" clId="{43A15E16-B697-43B2-9B3A-7148673594D2}" dt="2021-02-18T21:02:53.644" v="4"/>
          <ac:picMkLst>
            <pc:docMk/>
            <pc:sldMk cId="2367753341" sldId="278"/>
            <ac:picMk id="5" creationId="{2B0583F1-9456-4259-B2E5-FA7E705D5EBD}"/>
          </ac:picMkLst>
        </pc:picChg>
      </pc:sldChg>
      <pc:sldChg chg="delSp modSp del delDesignElem">
        <pc:chgData name="Thanam" userId="07ee0f66-497a-4863-b90f-5b38b5b41487" providerId="ADAL" clId="{43A15E16-B697-43B2-9B3A-7148673594D2}" dt="2021-02-18T21:03:58.223" v="46" actId="47"/>
        <pc:sldMkLst>
          <pc:docMk/>
          <pc:sldMk cId="2116791802" sldId="279"/>
        </pc:sldMkLst>
        <pc:spChg chg="mod">
          <ac:chgData name="Thanam" userId="07ee0f66-497a-4863-b90f-5b38b5b41487" providerId="ADAL" clId="{43A15E16-B697-43B2-9B3A-7148673594D2}" dt="2021-02-18T21:02:53.644" v="4"/>
          <ac:spMkLst>
            <pc:docMk/>
            <pc:sldMk cId="2116791802" sldId="279"/>
            <ac:spMk id="2" creationId="{32510037-4442-4207-92A7-43D3288CF06F}"/>
          </ac:spMkLst>
        </pc:spChg>
        <pc:spChg chg="mod">
          <ac:chgData name="Thanam" userId="07ee0f66-497a-4863-b90f-5b38b5b41487" providerId="ADAL" clId="{43A15E16-B697-43B2-9B3A-7148673594D2}" dt="2021-02-18T21:02:53.644" v="4"/>
          <ac:spMkLst>
            <pc:docMk/>
            <pc:sldMk cId="2116791802" sldId="279"/>
            <ac:spMk id="3" creationId="{E41D39B7-ABD1-40EC-89AE-22DD5441C4C3}"/>
          </ac:spMkLst>
        </pc:spChg>
        <pc:spChg chg="del mod">
          <ac:chgData name="Thanam" userId="07ee0f66-497a-4863-b90f-5b38b5b41487" providerId="ADAL" clId="{43A15E16-B697-43B2-9B3A-7148673594D2}" dt="2021-02-18T21:02:53.644" v="4"/>
          <ac:spMkLst>
            <pc:docMk/>
            <pc:sldMk cId="2116791802" sldId="279"/>
            <ac:spMk id="10" creationId="{427F7AF4-72C6-4B71-9E40-53E8BFEF36B2}"/>
          </ac:spMkLst>
        </pc:spChg>
        <pc:picChg chg="mod">
          <ac:chgData name="Thanam" userId="07ee0f66-497a-4863-b90f-5b38b5b41487" providerId="ADAL" clId="{43A15E16-B697-43B2-9B3A-7148673594D2}" dt="2021-02-18T21:02:53.644" v="4"/>
          <ac:picMkLst>
            <pc:docMk/>
            <pc:sldMk cId="2116791802" sldId="279"/>
            <ac:picMk id="5" creationId="{7E140869-63BD-41BB-BB65-1C60D0FC7519}"/>
          </ac:picMkLst>
        </pc:picChg>
      </pc:sldChg>
      <pc:sldChg chg="delSp modSp del delDesignElem">
        <pc:chgData name="Thanam" userId="07ee0f66-497a-4863-b90f-5b38b5b41487" providerId="ADAL" clId="{43A15E16-B697-43B2-9B3A-7148673594D2}" dt="2021-02-18T21:03:58.566" v="48" actId="47"/>
        <pc:sldMkLst>
          <pc:docMk/>
          <pc:sldMk cId="4207390622" sldId="280"/>
        </pc:sldMkLst>
        <pc:spChg chg="mod">
          <ac:chgData name="Thanam" userId="07ee0f66-497a-4863-b90f-5b38b5b41487" providerId="ADAL" clId="{43A15E16-B697-43B2-9B3A-7148673594D2}" dt="2021-02-18T21:02:53.644" v="4"/>
          <ac:spMkLst>
            <pc:docMk/>
            <pc:sldMk cId="4207390622" sldId="280"/>
            <ac:spMk id="2" creationId="{B065353A-1AAC-4FEF-A41F-6A55994F140B}"/>
          </ac:spMkLst>
        </pc:spChg>
        <pc:spChg chg="mod">
          <ac:chgData name="Thanam" userId="07ee0f66-497a-4863-b90f-5b38b5b41487" providerId="ADAL" clId="{43A15E16-B697-43B2-9B3A-7148673594D2}" dt="2021-02-18T21:02:53.644" v="4"/>
          <ac:spMkLst>
            <pc:docMk/>
            <pc:sldMk cId="4207390622" sldId="280"/>
            <ac:spMk id="3" creationId="{8766AA6D-606A-4EF6-BA27-6091EDBB4B73}"/>
          </ac:spMkLst>
        </pc:spChg>
        <pc:spChg chg="del mod">
          <ac:chgData name="Thanam" userId="07ee0f66-497a-4863-b90f-5b38b5b41487" providerId="ADAL" clId="{43A15E16-B697-43B2-9B3A-7148673594D2}" dt="2021-02-18T21:02:53.644" v="4"/>
          <ac:spMkLst>
            <pc:docMk/>
            <pc:sldMk cId="4207390622" sldId="280"/>
            <ac:spMk id="12" creationId="{A4DE4307-BDF3-4CB8-BB73-53E14EF990E0}"/>
          </ac:spMkLst>
        </pc:spChg>
        <pc:picChg chg="mod">
          <ac:chgData name="Thanam" userId="07ee0f66-497a-4863-b90f-5b38b5b41487" providerId="ADAL" clId="{43A15E16-B697-43B2-9B3A-7148673594D2}" dt="2021-02-18T21:02:53.644" v="4"/>
          <ac:picMkLst>
            <pc:docMk/>
            <pc:sldMk cId="4207390622" sldId="280"/>
            <ac:picMk id="7" creationId="{2BFDDEF0-F1C8-4A26-9964-E178F6A5315B}"/>
          </ac:picMkLst>
        </pc:picChg>
      </pc:sldChg>
      <pc:sldChg chg="delSp modSp del delDesignElem">
        <pc:chgData name="Thanam" userId="07ee0f66-497a-4863-b90f-5b38b5b41487" providerId="ADAL" clId="{43A15E16-B697-43B2-9B3A-7148673594D2}" dt="2021-02-18T21:03:58.389" v="47" actId="47"/>
        <pc:sldMkLst>
          <pc:docMk/>
          <pc:sldMk cId="3835157336" sldId="281"/>
        </pc:sldMkLst>
        <pc:spChg chg="mod">
          <ac:chgData name="Thanam" userId="07ee0f66-497a-4863-b90f-5b38b5b41487" providerId="ADAL" clId="{43A15E16-B697-43B2-9B3A-7148673594D2}" dt="2021-02-18T21:02:53.644" v="4"/>
          <ac:spMkLst>
            <pc:docMk/>
            <pc:sldMk cId="3835157336" sldId="281"/>
            <ac:spMk id="2" creationId="{32510037-4442-4207-92A7-43D3288CF06F}"/>
          </ac:spMkLst>
        </pc:spChg>
        <pc:spChg chg="mod">
          <ac:chgData name="Thanam" userId="07ee0f66-497a-4863-b90f-5b38b5b41487" providerId="ADAL" clId="{43A15E16-B697-43B2-9B3A-7148673594D2}" dt="2021-02-18T21:02:53.644" v="4"/>
          <ac:spMkLst>
            <pc:docMk/>
            <pc:sldMk cId="3835157336" sldId="281"/>
            <ac:spMk id="3" creationId="{E41D39B7-ABD1-40EC-89AE-22DD5441C4C3}"/>
          </ac:spMkLst>
        </pc:spChg>
        <pc:spChg chg="del mod">
          <ac:chgData name="Thanam" userId="07ee0f66-497a-4863-b90f-5b38b5b41487" providerId="ADAL" clId="{43A15E16-B697-43B2-9B3A-7148673594D2}" dt="2021-02-18T21:02:53.644" v="4"/>
          <ac:spMkLst>
            <pc:docMk/>
            <pc:sldMk cId="3835157336" sldId="281"/>
            <ac:spMk id="15" creationId="{D4D28E87-62D2-4602-B72F-5F74AA236CC3}"/>
          </ac:spMkLst>
        </pc:spChg>
        <pc:picChg chg="mod">
          <ac:chgData name="Thanam" userId="07ee0f66-497a-4863-b90f-5b38b5b41487" providerId="ADAL" clId="{43A15E16-B697-43B2-9B3A-7148673594D2}" dt="2021-02-18T21:02:53.644" v="4"/>
          <ac:picMkLst>
            <pc:docMk/>
            <pc:sldMk cId="3835157336" sldId="281"/>
            <ac:picMk id="6" creationId="{2098F7A5-D651-4E55-9C5F-31AF9569225C}"/>
          </ac:picMkLst>
        </pc:picChg>
      </pc:sldChg>
      <pc:sldMasterChg chg="modSp modSldLayout">
        <pc:chgData name="Thanam" userId="07ee0f66-497a-4863-b90f-5b38b5b41487" providerId="ADAL" clId="{43A15E16-B697-43B2-9B3A-7148673594D2}" dt="2021-02-18T21:02:53.644" v="4"/>
        <pc:sldMasterMkLst>
          <pc:docMk/>
          <pc:sldMasterMk cId="144617818" sldId="2147483660"/>
        </pc:sldMasterMkLst>
        <pc:spChg chg="mod">
          <ac:chgData name="Thanam" userId="07ee0f66-497a-4863-b90f-5b38b5b41487" providerId="ADAL" clId="{43A15E16-B697-43B2-9B3A-7148673594D2}" dt="2021-02-18T21:02:53.644" v="4"/>
          <ac:spMkLst>
            <pc:docMk/>
            <pc:sldMasterMk cId="144617818" sldId="2147483660"/>
            <ac:spMk id="2" creationId="{00000000-0000-0000-0000-000000000000}"/>
          </ac:spMkLst>
        </pc:spChg>
        <pc:spChg chg="mod">
          <ac:chgData name="Thanam" userId="07ee0f66-497a-4863-b90f-5b38b5b41487" providerId="ADAL" clId="{43A15E16-B697-43B2-9B3A-7148673594D2}" dt="2021-02-18T21:02:53.644" v="4"/>
          <ac:spMkLst>
            <pc:docMk/>
            <pc:sldMasterMk cId="144617818" sldId="2147483660"/>
            <ac:spMk id="3" creationId="{00000000-0000-0000-0000-000000000000}"/>
          </ac:spMkLst>
        </pc:spChg>
        <pc:spChg chg="mod">
          <ac:chgData name="Thanam" userId="07ee0f66-497a-4863-b90f-5b38b5b41487" providerId="ADAL" clId="{43A15E16-B697-43B2-9B3A-7148673594D2}" dt="2021-02-18T21:02:53.644" v="4"/>
          <ac:spMkLst>
            <pc:docMk/>
            <pc:sldMasterMk cId="144617818" sldId="2147483660"/>
            <ac:spMk id="4" creationId="{00000000-0000-0000-0000-000000000000}"/>
          </ac:spMkLst>
        </pc:spChg>
        <pc:spChg chg="mod">
          <ac:chgData name="Thanam" userId="07ee0f66-497a-4863-b90f-5b38b5b41487" providerId="ADAL" clId="{43A15E16-B697-43B2-9B3A-7148673594D2}" dt="2021-02-18T21:02:53.644" v="4"/>
          <ac:spMkLst>
            <pc:docMk/>
            <pc:sldMasterMk cId="144617818" sldId="2147483660"/>
            <ac:spMk id="5" creationId="{00000000-0000-0000-0000-000000000000}"/>
          </ac:spMkLst>
        </pc:spChg>
        <pc:spChg chg="mod">
          <ac:chgData name="Thanam" userId="07ee0f66-497a-4863-b90f-5b38b5b41487" providerId="ADAL" clId="{43A15E16-B697-43B2-9B3A-7148673594D2}" dt="2021-02-18T21:02:53.644" v="4"/>
          <ac:spMkLst>
            <pc:docMk/>
            <pc:sldMasterMk cId="144617818" sldId="2147483660"/>
            <ac:spMk id="6" creationId="{00000000-0000-0000-0000-000000000000}"/>
          </ac:spMkLst>
        </pc:spChg>
        <pc:sldLayoutChg chg="modSp">
          <pc:chgData name="Thanam" userId="07ee0f66-497a-4863-b90f-5b38b5b41487" providerId="ADAL" clId="{43A15E16-B697-43B2-9B3A-7148673594D2}" dt="2021-02-18T21:02:53.644" v="4"/>
          <pc:sldLayoutMkLst>
            <pc:docMk/>
            <pc:sldMasterMk cId="144617818" sldId="2147483660"/>
            <pc:sldLayoutMk cId="1787662369" sldId="2147483661"/>
          </pc:sldLayoutMkLst>
          <pc:spChg chg="mod">
            <ac:chgData name="Thanam" userId="07ee0f66-497a-4863-b90f-5b38b5b41487" providerId="ADAL" clId="{43A15E16-B697-43B2-9B3A-7148673594D2}" dt="2021-02-18T21:02:53.644" v="4"/>
            <ac:spMkLst>
              <pc:docMk/>
              <pc:sldMasterMk cId="144617818" sldId="2147483660"/>
              <pc:sldLayoutMk cId="1787662369" sldId="2147483661"/>
              <ac:spMk id="2" creationId="{00000000-0000-0000-0000-000000000000}"/>
            </ac:spMkLst>
          </pc:spChg>
          <pc:spChg chg="mod">
            <ac:chgData name="Thanam" userId="07ee0f66-497a-4863-b90f-5b38b5b41487" providerId="ADAL" clId="{43A15E16-B697-43B2-9B3A-7148673594D2}" dt="2021-02-18T21:02:53.644" v="4"/>
            <ac:spMkLst>
              <pc:docMk/>
              <pc:sldMasterMk cId="144617818" sldId="2147483660"/>
              <pc:sldLayoutMk cId="1787662369" sldId="2147483661"/>
              <ac:spMk id="3"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44617818" sldId="2147483660"/>
            <pc:sldLayoutMk cId="1945214253" sldId="2147483662"/>
          </pc:sldLayoutMkLst>
          <pc:spChg chg="mod">
            <ac:chgData name="Thanam" userId="07ee0f66-497a-4863-b90f-5b38b5b41487" providerId="ADAL" clId="{43A15E16-B697-43B2-9B3A-7148673594D2}" dt="2021-02-18T21:02:53.644" v="4"/>
            <ac:spMkLst>
              <pc:docMk/>
              <pc:sldMasterMk cId="144617818" sldId="2147483660"/>
              <pc:sldLayoutMk cId="1945214253" sldId="2147483662"/>
              <ac:spMk id="7"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910171062" sldId="2147483685"/>
            <pc:sldLayoutMk cId="1646232304" sldId="2147483677"/>
          </pc:sldLayoutMkLst>
          <pc:spChg chg="mod">
            <ac:chgData name="Thanam" userId="07ee0f66-497a-4863-b90f-5b38b5b41487" providerId="ADAL" clId="{43A15E16-B697-43B2-9B3A-7148673594D2}" dt="2021-02-18T21:02:53.644" v="4"/>
            <ac:spMkLst>
              <pc:docMk/>
              <pc:sldMasterMk cId="1910171062" sldId="2147483685"/>
              <pc:sldLayoutMk cId="1646232304" sldId="2147483677"/>
              <ac:spMk id="9" creationId="{00000000-0000-0000-0000-000000000000}"/>
            </ac:spMkLst>
          </pc:spChg>
          <pc:spChg chg="mod">
            <ac:chgData name="Thanam" userId="07ee0f66-497a-4863-b90f-5b38b5b41487" providerId="ADAL" clId="{43A15E16-B697-43B2-9B3A-7148673594D2}" dt="2021-02-18T21:02:53.644" v="4"/>
            <ac:spMkLst>
              <pc:docMk/>
              <pc:sldMasterMk cId="1910171062" sldId="2147483685"/>
              <pc:sldLayoutMk cId="1646232304" sldId="2147483677"/>
              <ac:spMk id="10"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910171062" sldId="2147483685"/>
            <pc:sldLayoutMk cId="81579564" sldId="2147483678"/>
          </pc:sldLayoutMkLst>
          <pc:spChg chg="mod">
            <ac:chgData name="Thanam" userId="07ee0f66-497a-4863-b90f-5b38b5b41487" providerId="ADAL" clId="{43A15E16-B697-43B2-9B3A-7148673594D2}" dt="2021-02-18T21:02:53.644" v="4"/>
            <ac:spMkLst>
              <pc:docMk/>
              <pc:sldMasterMk cId="1910171062" sldId="2147483685"/>
              <pc:sldLayoutMk cId="81579564" sldId="2147483678"/>
              <ac:spMk id="9" creationId="{00000000-0000-0000-0000-000000000000}"/>
            </ac:spMkLst>
          </pc:spChg>
          <pc:spChg chg="mod">
            <ac:chgData name="Thanam" userId="07ee0f66-497a-4863-b90f-5b38b5b41487" providerId="ADAL" clId="{43A15E16-B697-43B2-9B3A-7148673594D2}" dt="2021-02-18T21:02:53.644" v="4"/>
            <ac:spMkLst>
              <pc:docMk/>
              <pc:sldMasterMk cId="1910171062" sldId="2147483685"/>
              <pc:sldLayoutMk cId="81579564" sldId="2147483678"/>
              <ac:spMk id="10"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44617818" sldId="2147483660"/>
            <pc:sldLayoutMk cId="872402071" sldId="2147483679"/>
          </pc:sldLayoutMkLst>
          <pc:spChg chg="mod">
            <ac:chgData name="Thanam" userId="07ee0f66-497a-4863-b90f-5b38b5b41487" providerId="ADAL" clId="{43A15E16-B697-43B2-9B3A-7148673594D2}" dt="2021-02-18T21:02:53.644" v="4"/>
            <ac:spMkLst>
              <pc:docMk/>
              <pc:sldMasterMk cId="144617818" sldId="2147483660"/>
              <pc:sldLayoutMk cId="872402071" sldId="2147483679"/>
              <ac:spMk id="9" creationId="{00000000-0000-0000-0000-000000000000}"/>
            </ac:spMkLst>
          </pc:spChg>
          <pc:spChg chg="mod">
            <ac:chgData name="Thanam" userId="07ee0f66-497a-4863-b90f-5b38b5b41487" providerId="ADAL" clId="{43A15E16-B697-43B2-9B3A-7148673594D2}" dt="2021-02-18T21:02:53.644" v="4"/>
            <ac:spMkLst>
              <pc:docMk/>
              <pc:sldMasterMk cId="144617818" sldId="2147483660"/>
              <pc:sldLayoutMk cId="872402071" sldId="2147483679"/>
              <ac:spMk id="10"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910171062" sldId="2147483685"/>
            <pc:sldLayoutMk cId="1049799053" sldId="2147483680"/>
          </pc:sldLayoutMkLst>
          <pc:spChg chg="mod">
            <ac:chgData name="Thanam" userId="07ee0f66-497a-4863-b90f-5b38b5b41487" providerId="ADAL" clId="{43A15E16-B697-43B2-9B3A-7148673594D2}" dt="2021-02-18T21:02:53.644" v="4"/>
            <ac:spMkLst>
              <pc:docMk/>
              <pc:sldMasterMk cId="1910171062" sldId="2147483685"/>
              <pc:sldLayoutMk cId="1049799053" sldId="2147483680"/>
              <ac:spMk id="15" creationId="{00000000-0000-0000-0000-000000000000}"/>
            </ac:spMkLst>
          </pc:spChg>
          <pc:spChg chg="mod">
            <ac:chgData name="Thanam" userId="07ee0f66-497a-4863-b90f-5b38b5b41487" providerId="ADAL" clId="{43A15E16-B697-43B2-9B3A-7148673594D2}" dt="2021-02-18T21:02:53.644" v="4"/>
            <ac:spMkLst>
              <pc:docMk/>
              <pc:sldMasterMk cId="1910171062" sldId="2147483685"/>
              <pc:sldLayoutMk cId="1049799053" sldId="2147483680"/>
              <ac:spMk id="16"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44617818" sldId="2147483660"/>
            <pc:sldLayoutMk cId="1763595811" sldId="2147483681"/>
          </pc:sldLayoutMkLst>
          <pc:spChg chg="mod">
            <ac:chgData name="Thanam" userId="07ee0f66-497a-4863-b90f-5b38b5b41487" providerId="ADAL" clId="{43A15E16-B697-43B2-9B3A-7148673594D2}" dt="2021-02-18T21:02:53.644" v="4"/>
            <ac:spMkLst>
              <pc:docMk/>
              <pc:sldMasterMk cId="144617818" sldId="2147483660"/>
              <pc:sldLayoutMk cId="1763595811" sldId="2147483681"/>
              <ac:spMk id="2"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910171062" sldId="2147483685"/>
            <pc:sldLayoutMk cId="338214615" sldId="2147483682"/>
          </pc:sldLayoutMkLst>
          <pc:spChg chg="mod">
            <ac:chgData name="Thanam" userId="07ee0f66-497a-4863-b90f-5b38b5b41487" providerId="ADAL" clId="{43A15E16-B697-43B2-9B3A-7148673594D2}" dt="2021-02-18T21:02:53.644" v="4"/>
            <ac:spMkLst>
              <pc:docMk/>
              <pc:sldMasterMk cId="1910171062" sldId="2147483685"/>
              <pc:sldLayoutMk cId="338214615" sldId="2147483682"/>
              <ac:spMk id="4"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910171062" sldId="2147483685"/>
            <pc:sldLayoutMk cId="804860841" sldId="2147483683"/>
          </pc:sldLayoutMkLst>
          <pc:spChg chg="mod">
            <ac:chgData name="Thanam" userId="07ee0f66-497a-4863-b90f-5b38b5b41487" providerId="ADAL" clId="{43A15E16-B697-43B2-9B3A-7148673594D2}" dt="2021-02-18T21:02:53.644" v="4"/>
            <ac:spMkLst>
              <pc:docMk/>
              <pc:sldMasterMk cId="1910171062" sldId="2147483685"/>
              <pc:sldLayoutMk cId="804860841" sldId="2147483683"/>
              <ac:spMk id="4" creationId="{00000000-0000-0000-0000-000000000000}"/>
            </ac:spMkLst>
          </pc:spChg>
        </pc:sldLayoutChg>
        <pc:sldLayoutChg chg="modSp">
          <pc:chgData name="Thanam" userId="07ee0f66-497a-4863-b90f-5b38b5b41487" providerId="ADAL" clId="{43A15E16-B697-43B2-9B3A-7148673594D2}" dt="2021-02-18T21:02:53.644" v="4"/>
          <pc:sldLayoutMkLst>
            <pc:docMk/>
            <pc:sldMasterMk cId="1910171062" sldId="2147483685"/>
            <pc:sldLayoutMk cId="1692622151" sldId="2147483684"/>
          </pc:sldLayoutMkLst>
          <pc:spChg chg="mod">
            <ac:chgData name="Thanam" userId="07ee0f66-497a-4863-b90f-5b38b5b41487" providerId="ADAL" clId="{43A15E16-B697-43B2-9B3A-7148673594D2}" dt="2021-02-18T21:02:53.644" v="4"/>
            <ac:spMkLst>
              <pc:docMk/>
              <pc:sldMasterMk cId="1910171062" sldId="2147483685"/>
              <pc:sldLayoutMk cId="1692622151" sldId="2147483684"/>
              <ac:spMk id="4" creationId="{00000000-0000-0000-0000-000000000000}"/>
            </ac:spMkLst>
          </pc:spChg>
        </pc:sldLayoutChg>
      </pc:sldMasterChg>
      <pc:sldMasterChg chg="addSldLayout delSldLayout">
        <pc:chgData name="Thanam" userId="07ee0f66-497a-4863-b90f-5b38b5b41487" providerId="ADAL" clId="{43A15E16-B697-43B2-9B3A-7148673594D2}" dt="2021-02-18T21:04:49.521" v="65" actId="47"/>
        <pc:sldMasterMkLst>
          <pc:docMk/>
          <pc:sldMasterMk cId="1910171062" sldId="2147483685"/>
        </pc:sldMasterMkLst>
        <pc:sldLayoutChg chg="add del">
          <pc:chgData name="Thanam" userId="07ee0f66-497a-4863-b90f-5b38b5b41487" providerId="ADAL" clId="{43A15E16-B697-43B2-9B3A-7148673594D2}" dt="2021-02-18T21:04:49.521" v="65" actId="47"/>
          <pc:sldLayoutMkLst>
            <pc:docMk/>
            <pc:sldMasterMk cId="1910171062" sldId="2147483685"/>
            <pc:sldLayoutMk cId="1946994521" sldId="214748369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C41933-6228-074E-BFC3-4952B9A796E2}" type="datetimeFigureOut">
              <a:rPr lang="de-DE" smtClean="0"/>
              <a:t>29.08.2022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DC9A87-E6D0-3045-9431-4784AAA85189}" type="slidenum">
              <a:rPr lang="de-DE" smtClean="0"/>
              <a:t>‹#›</a:t>
            </a:fld>
            <a:endParaRPr lang="de-DE"/>
          </a:p>
        </p:txBody>
      </p:sp>
    </p:spTree>
    <p:extLst>
      <p:ext uri="{BB962C8B-B14F-4D97-AF65-F5344CB8AC3E}">
        <p14:creationId xmlns:p14="http://schemas.microsoft.com/office/powerpoint/2010/main" val="480651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20DC9A87-E6D0-3045-9431-4784AAA85189}" type="slidenum">
              <a:rPr lang="de-DE" smtClean="0"/>
              <a:t>1</a:t>
            </a:fld>
            <a:endParaRPr lang="de-DE"/>
          </a:p>
        </p:txBody>
      </p:sp>
    </p:spTree>
    <p:extLst>
      <p:ext uri="{BB962C8B-B14F-4D97-AF65-F5344CB8AC3E}">
        <p14:creationId xmlns:p14="http://schemas.microsoft.com/office/powerpoint/2010/main" val="261522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E920EABA-B560-7E4C-B64C-4964853C7B46}" type="datetimeFigureOut">
              <a:rPr lang="de-DE" smtClean="0"/>
              <a:t>29.08.2022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710558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920EABA-B560-7E4C-B64C-4964853C7B46}" type="datetimeFigureOut">
              <a:rPr lang="de-DE" smtClean="0"/>
              <a:t>29.08.2022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2749907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E920EABA-B560-7E4C-B64C-4964853C7B46}" type="datetimeFigureOut">
              <a:rPr lang="de-DE" smtClean="0"/>
              <a:t>29.08.2022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273577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920EABA-B560-7E4C-B64C-4964853C7B46}" type="datetimeFigureOut">
              <a:rPr lang="de-DE" smtClean="0"/>
              <a:t>29.08.2022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3825360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E920EABA-B560-7E4C-B64C-4964853C7B46}" type="datetimeFigureOut">
              <a:rPr lang="de-DE" smtClean="0"/>
              <a:t>29.08.2022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331035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E920EABA-B560-7E4C-B64C-4964853C7B46}" type="datetimeFigureOut">
              <a:rPr lang="de-DE" smtClean="0"/>
              <a:t>29.08.2022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2380329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20EABA-B560-7E4C-B64C-4964853C7B46}" type="datetimeFigureOut">
              <a:rPr lang="de-DE" smtClean="0"/>
              <a:t>29.08.2022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28681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E920EABA-B560-7E4C-B64C-4964853C7B46}" type="datetimeFigureOut">
              <a:rPr lang="de-DE" smtClean="0"/>
              <a:t>29.08.2022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3051692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E920EABA-B560-7E4C-B64C-4964853C7B46}" type="datetimeFigureOut">
              <a:rPr lang="de-DE" smtClean="0"/>
              <a:t>29.08.2022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580849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920EABA-B560-7E4C-B64C-4964853C7B46}" type="datetimeFigureOut">
              <a:rPr lang="de-DE" smtClean="0"/>
              <a:t>29.08.2022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291148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920EABA-B560-7E4C-B64C-4964853C7B46}" type="datetimeFigureOut">
              <a:rPr lang="de-DE" smtClean="0"/>
              <a:t>29.08.2022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CBE6644-1179-DB4F-AAF3-C22561A705ED}" type="slidenum">
              <a:rPr lang="de-DE" smtClean="0"/>
              <a:t>‹#›</a:t>
            </a:fld>
            <a:endParaRPr lang="de-DE"/>
          </a:p>
        </p:txBody>
      </p:sp>
    </p:spTree>
    <p:extLst>
      <p:ext uri="{BB962C8B-B14F-4D97-AF65-F5344CB8AC3E}">
        <p14:creationId xmlns:p14="http://schemas.microsoft.com/office/powerpoint/2010/main" val="1430682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rtseite neutr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p:nvPr>
        </p:nvSpPr>
        <p:spPr>
          <a:xfrm>
            <a:off x="1828801" y="1292088"/>
            <a:ext cx="9687337" cy="1113183"/>
          </a:xfrm>
        </p:spPr>
        <p:txBody>
          <a:bodyPr anchor="t"/>
          <a:lstStyle>
            <a:lvl1pPr algn="l">
              <a:lnSpc>
                <a:spcPts val="4600"/>
              </a:lnSpc>
              <a:defRPr sz="6000" b="1" i="0">
                <a:latin typeface="Helvetica Neue LT Pro 95 Black" charset="0"/>
                <a:ea typeface="Helvetica Neue LT Pro 95 Black" charset="0"/>
                <a:cs typeface="Helvetica Neue LT Pro 95 Black" charset="0"/>
              </a:defRPr>
            </a:lvl1pPr>
          </a:lstStyle>
          <a:p>
            <a:r>
              <a:rPr lang="de-DE" dirty="0"/>
              <a:t>Mastertitelformat bearbeiten</a:t>
            </a:r>
            <a:endParaRPr lang="en-US" dirty="0"/>
          </a:p>
        </p:txBody>
      </p:sp>
      <p:sp>
        <p:nvSpPr>
          <p:cNvPr id="10" name="Subtitle 2"/>
          <p:cNvSpPr>
            <a:spLocks noGrp="1"/>
          </p:cNvSpPr>
          <p:nvPr>
            <p:ph type="subTitle" idx="1"/>
          </p:nvPr>
        </p:nvSpPr>
        <p:spPr>
          <a:xfrm>
            <a:off x="1828801" y="2405270"/>
            <a:ext cx="9687336" cy="1655762"/>
          </a:xfrm>
        </p:spPr>
        <p:txBody>
          <a:bodyPr anchor="t"/>
          <a:lstStyle>
            <a:lvl1pPr marL="0" indent="0" algn="l">
              <a:buNone/>
              <a:defRPr sz="2400" b="1" i="0">
                <a:latin typeface="Helvetica Neue LT Pro 95 Black" charset="0"/>
                <a:ea typeface="Helvetica Neue LT Pro 95 Black" charset="0"/>
                <a:cs typeface="Helvetica Neue LT Pro 95 Blac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214232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olgeseite neutr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i="0">
                <a:latin typeface="Helvetica Neue LT Pro 55 Roman" charset="0"/>
                <a:ea typeface="Helvetica Neue LT Pro 55 Roman" charset="0"/>
                <a:cs typeface="Helvetica Neue LT Pro 55 Roman" charset="0"/>
              </a:defRPr>
            </a:lvl1pPr>
            <a:lvl2pPr>
              <a:defRPr b="0" i="0">
                <a:latin typeface="Helvetica Neue LT Pro 55 Roman" charset="0"/>
                <a:ea typeface="Helvetica Neue LT Pro 55 Roman" charset="0"/>
                <a:cs typeface="Helvetica Neue LT Pro 55 Roman" charset="0"/>
              </a:defRPr>
            </a:lvl2pPr>
            <a:lvl3pPr>
              <a:defRPr b="0" i="0">
                <a:latin typeface="Helvetica Neue LT Pro 55 Roman" charset="0"/>
                <a:ea typeface="Helvetica Neue LT Pro 55 Roman" charset="0"/>
                <a:cs typeface="Helvetica Neue LT Pro 55 Roman" charset="0"/>
              </a:defRPr>
            </a:lvl3pPr>
            <a:lvl4pPr>
              <a:defRPr b="0" i="0">
                <a:latin typeface="Helvetica Neue LT Pro 55 Roman" charset="0"/>
                <a:ea typeface="Helvetica Neue LT Pro 55 Roman" charset="0"/>
                <a:cs typeface="Helvetica Neue LT Pro 55 Roman" charset="0"/>
              </a:defRPr>
            </a:lvl4pPr>
            <a:lvl5pPr>
              <a:defRPr b="0" i="0">
                <a:latin typeface="Helvetica Neue LT Pro 55 Roman" charset="0"/>
                <a:ea typeface="Helvetica Neue LT Pro 55 Roman" charset="0"/>
                <a:cs typeface="Helvetica Neue LT Pro 55 Roman"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7" name="Title 1"/>
          <p:cNvSpPr>
            <a:spLocks noGrp="1"/>
          </p:cNvSpPr>
          <p:nvPr>
            <p:ph type="title"/>
          </p:nvPr>
        </p:nvSpPr>
        <p:spPr>
          <a:xfrm>
            <a:off x="838200" y="765313"/>
            <a:ext cx="10515600" cy="925376"/>
          </a:xfrm>
        </p:spPr>
        <p:txBody>
          <a:bodyPr anchor="t"/>
          <a:lstStyle>
            <a:lvl1pPr>
              <a:defRPr b="1" i="0">
                <a:latin typeface="Helvetica Neue LT Pro 95 Black" charset="0"/>
                <a:ea typeface="Helvetica Neue LT Pro 95 Black" charset="0"/>
                <a:cs typeface="Helvetica Neue LT Pro 95 Black" charset="0"/>
              </a:defRPr>
            </a:lvl1pPr>
          </a:lstStyle>
          <a:p>
            <a:r>
              <a:rPr lang="de-DE"/>
              <a:t>Mastertitelformat</a:t>
            </a:r>
            <a:endParaRPr lang="en-US" dirty="0"/>
          </a:p>
        </p:txBody>
      </p:sp>
    </p:spTree>
    <p:extLst>
      <p:ext uri="{BB962C8B-B14F-4D97-AF65-F5344CB8AC3E}">
        <p14:creationId xmlns:p14="http://schemas.microsoft.com/office/powerpoint/2010/main" val="1946994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rtseite 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itle 1"/>
          <p:cNvSpPr>
            <a:spLocks noGrp="1"/>
          </p:cNvSpPr>
          <p:nvPr>
            <p:ph type="ctrTitle"/>
          </p:nvPr>
        </p:nvSpPr>
        <p:spPr>
          <a:xfrm>
            <a:off x="1828801" y="1292088"/>
            <a:ext cx="9687337" cy="1113183"/>
          </a:xfrm>
        </p:spPr>
        <p:txBody>
          <a:bodyPr anchor="t"/>
          <a:lstStyle>
            <a:lvl1pPr algn="l">
              <a:lnSpc>
                <a:spcPts val="4600"/>
              </a:lnSpc>
              <a:defRPr sz="6000" b="1" i="0">
                <a:latin typeface="Helvetica Neue LT Pro 95 Black" charset="0"/>
                <a:ea typeface="Helvetica Neue LT Pro 95 Black" charset="0"/>
                <a:cs typeface="Helvetica Neue LT Pro 95 Black" charset="0"/>
              </a:defRPr>
            </a:lvl1pPr>
          </a:lstStyle>
          <a:p>
            <a:r>
              <a:rPr lang="de-DE" dirty="0"/>
              <a:t>Mastertitelformat bearbeiten</a:t>
            </a:r>
            <a:endParaRPr lang="en-US" dirty="0"/>
          </a:p>
        </p:txBody>
      </p:sp>
      <p:sp>
        <p:nvSpPr>
          <p:cNvPr id="16" name="Subtitle 2"/>
          <p:cNvSpPr>
            <a:spLocks noGrp="1"/>
          </p:cNvSpPr>
          <p:nvPr>
            <p:ph type="subTitle" idx="1"/>
          </p:nvPr>
        </p:nvSpPr>
        <p:spPr>
          <a:xfrm>
            <a:off x="1828801" y="2405270"/>
            <a:ext cx="9687336" cy="1655762"/>
          </a:xfrm>
        </p:spPr>
        <p:txBody>
          <a:bodyPr anchor="t"/>
          <a:lstStyle>
            <a:lvl1pPr marL="0" indent="0" algn="l">
              <a:buNone/>
              <a:defRPr sz="2400" b="1" i="0">
                <a:latin typeface="Helvetica Neue LT Pro 95 Black" charset="0"/>
                <a:ea typeface="Helvetica Neue LT Pro 95 Black" charset="0"/>
                <a:cs typeface="Helvetica Neue LT Pro 95 Blac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049799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seite 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p:nvPr>
        </p:nvSpPr>
        <p:spPr>
          <a:xfrm>
            <a:off x="1828801" y="1292088"/>
            <a:ext cx="9687337" cy="1113183"/>
          </a:xfrm>
        </p:spPr>
        <p:txBody>
          <a:bodyPr anchor="t"/>
          <a:lstStyle>
            <a:lvl1pPr algn="l">
              <a:lnSpc>
                <a:spcPts val="4600"/>
              </a:lnSpc>
              <a:defRPr sz="6000" b="1" i="0">
                <a:latin typeface="Helvetica Neue LT Pro 95 Black" charset="0"/>
                <a:ea typeface="Helvetica Neue LT Pro 95 Black" charset="0"/>
                <a:cs typeface="Helvetica Neue LT Pro 95 Black" charset="0"/>
              </a:defRPr>
            </a:lvl1pPr>
          </a:lstStyle>
          <a:p>
            <a:r>
              <a:rPr lang="de-DE" dirty="0"/>
              <a:t>Mastertitelformat bearbeiten</a:t>
            </a:r>
            <a:endParaRPr lang="en-US" dirty="0"/>
          </a:p>
        </p:txBody>
      </p:sp>
      <p:sp>
        <p:nvSpPr>
          <p:cNvPr id="10" name="Subtitle 2"/>
          <p:cNvSpPr>
            <a:spLocks noGrp="1"/>
          </p:cNvSpPr>
          <p:nvPr>
            <p:ph type="subTitle" idx="1"/>
          </p:nvPr>
        </p:nvSpPr>
        <p:spPr>
          <a:xfrm>
            <a:off x="1828801" y="2405270"/>
            <a:ext cx="9687336" cy="1655762"/>
          </a:xfrm>
        </p:spPr>
        <p:txBody>
          <a:bodyPr anchor="t"/>
          <a:lstStyle>
            <a:lvl1pPr marL="0" indent="0" algn="l">
              <a:buNone/>
              <a:defRPr sz="2400" b="1" i="0">
                <a:latin typeface="Helvetica Neue LT Pro 95 Black" charset="0"/>
                <a:ea typeface="Helvetica Neue LT Pro 95 Black" charset="0"/>
                <a:cs typeface="Helvetica Neue LT Pro 95 Blac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81579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rtseite H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p:nvPr>
        </p:nvSpPr>
        <p:spPr>
          <a:xfrm>
            <a:off x="1828801" y="1292088"/>
            <a:ext cx="9687337" cy="1113183"/>
          </a:xfrm>
        </p:spPr>
        <p:txBody>
          <a:bodyPr anchor="t"/>
          <a:lstStyle>
            <a:lvl1pPr algn="l">
              <a:lnSpc>
                <a:spcPts val="4600"/>
              </a:lnSpc>
              <a:defRPr sz="6000" b="1" i="0">
                <a:latin typeface="Helvetica Neue LT Pro 95 Black" charset="0"/>
                <a:ea typeface="Helvetica Neue LT Pro 95 Black" charset="0"/>
                <a:cs typeface="Helvetica Neue LT Pro 95 Black" charset="0"/>
              </a:defRPr>
            </a:lvl1pPr>
          </a:lstStyle>
          <a:p>
            <a:r>
              <a:rPr lang="de-DE" dirty="0"/>
              <a:t>Mastertitelformat bearbeiten</a:t>
            </a:r>
            <a:endParaRPr lang="en-US" dirty="0"/>
          </a:p>
        </p:txBody>
      </p:sp>
      <p:sp>
        <p:nvSpPr>
          <p:cNvPr id="10" name="Subtitle 2"/>
          <p:cNvSpPr>
            <a:spLocks noGrp="1"/>
          </p:cNvSpPr>
          <p:nvPr>
            <p:ph type="subTitle" idx="1"/>
          </p:nvPr>
        </p:nvSpPr>
        <p:spPr>
          <a:xfrm>
            <a:off x="1828801" y="2405270"/>
            <a:ext cx="9687336" cy="1655762"/>
          </a:xfrm>
        </p:spPr>
        <p:txBody>
          <a:bodyPr anchor="t"/>
          <a:lstStyle>
            <a:lvl1pPr marL="0" indent="0" algn="l">
              <a:buNone/>
              <a:defRPr sz="2400" b="1" i="0">
                <a:latin typeface="Helvetica Neue LT Pro 95 Black" charset="0"/>
                <a:ea typeface="Helvetica Neue LT Pro 95 Black" charset="0"/>
                <a:cs typeface="Helvetica Neue LT Pro 95 Blac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646232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lgeseite 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i="0">
                <a:latin typeface="Helvetica Neue LT Pro 55 Roman" charset="0"/>
                <a:ea typeface="Helvetica Neue LT Pro 55 Roman" charset="0"/>
                <a:cs typeface="Helvetica Neue LT Pro 55 Roman" charset="0"/>
              </a:defRPr>
            </a:lvl1pPr>
            <a:lvl2pPr>
              <a:defRPr b="0" i="0">
                <a:latin typeface="Helvetica Neue LT Pro 55 Roman" charset="0"/>
                <a:ea typeface="Helvetica Neue LT Pro 55 Roman" charset="0"/>
                <a:cs typeface="Helvetica Neue LT Pro 55 Roman" charset="0"/>
              </a:defRPr>
            </a:lvl2pPr>
            <a:lvl3pPr>
              <a:defRPr b="0" i="0">
                <a:latin typeface="Helvetica Neue LT Pro 55 Roman" charset="0"/>
                <a:ea typeface="Helvetica Neue LT Pro 55 Roman" charset="0"/>
                <a:cs typeface="Helvetica Neue LT Pro 55 Roman" charset="0"/>
              </a:defRPr>
            </a:lvl3pPr>
            <a:lvl4pPr>
              <a:defRPr b="0" i="0">
                <a:latin typeface="Helvetica Neue LT Pro 55 Roman" charset="0"/>
                <a:ea typeface="Helvetica Neue LT Pro 55 Roman" charset="0"/>
                <a:cs typeface="Helvetica Neue LT Pro 55 Roman" charset="0"/>
              </a:defRPr>
            </a:lvl4pPr>
            <a:lvl5pPr>
              <a:defRPr b="0" i="0">
                <a:latin typeface="Helvetica Neue LT Pro 55 Roman" charset="0"/>
                <a:ea typeface="Helvetica Neue LT Pro 55 Roman" charset="0"/>
                <a:cs typeface="Helvetica Neue LT Pro 55 Roman"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Title 1"/>
          <p:cNvSpPr>
            <a:spLocks noGrp="1"/>
          </p:cNvSpPr>
          <p:nvPr>
            <p:ph type="title"/>
          </p:nvPr>
        </p:nvSpPr>
        <p:spPr>
          <a:xfrm>
            <a:off x="838200" y="765313"/>
            <a:ext cx="10515600" cy="925376"/>
          </a:xfrm>
        </p:spPr>
        <p:txBody>
          <a:bodyPr anchor="t"/>
          <a:lstStyle>
            <a:lvl1pPr>
              <a:defRPr b="1" i="0">
                <a:latin typeface="Helvetica Neue LT Pro 95 Black" charset="0"/>
                <a:ea typeface="Helvetica Neue LT Pro 95 Black" charset="0"/>
                <a:cs typeface="Helvetica Neue LT Pro 95 Black" charset="0"/>
              </a:defRPr>
            </a:lvl1pPr>
          </a:lstStyle>
          <a:p>
            <a:r>
              <a:rPr lang="de-DE"/>
              <a:t>Mastertitelformat</a:t>
            </a:r>
            <a:endParaRPr lang="en-US" dirty="0"/>
          </a:p>
        </p:txBody>
      </p:sp>
    </p:spTree>
    <p:extLst>
      <p:ext uri="{BB962C8B-B14F-4D97-AF65-F5344CB8AC3E}">
        <p14:creationId xmlns:p14="http://schemas.microsoft.com/office/powerpoint/2010/main" val="338214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lgeseite 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i="0">
                <a:latin typeface="Helvetica Neue LT Pro 55 Roman" charset="0"/>
                <a:ea typeface="Helvetica Neue LT Pro 55 Roman" charset="0"/>
                <a:cs typeface="Helvetica Neue LT Pro 55 Roman" charset="0"/>
              </a:defRPr>
            </a:lvl1pPr>
            <a:lvl2pPr>
              <a:defRPr b="0" i="0">
                <a:latin typeface="Helvetica Neue LT Pro 55 Roman" charset="0"/>
                <a:ea typeface="Helvetica Neue LT Pro 55 Roman" charset="0"/>
                <a:cs typeface="Helvetica Neue LT Pro 55 Roman" charset="0"/>
              </a:defRPr>
            </a:lvl2pPr>
            <a:lvl3pPr>
              <a:defRPr b="0" i="0">
                <a:latin typeface="Helvetica Neue LT Pro 55 Roman" charset="0"/>
                <a:ea typeface="Helvetica Neue LT Pro 55 Roman" charset="0"/>
                <a:cs typeface="Helvetica Neue LT Pro 55 Roman" charset="0"/>
              </a:defRPr>
            </a:lvl3pPr>
            <a:lvl4pPr>
              <a:defRPr b="0" i="0">
                <a:latin typeface="Helvetica Neue LT Pro 55 Roman" charset="0"/>
                <a:ea typeface="Helvetica Neue LT Pro 55 Roman" charset="0"/>
                <a:cs typeface="Helvetica Neue LT Pro 55 Roman" charset="0"/>
              </a:defRPr>
            </a:lvl4pPr>
            <a:lvl5pPr>
              <a:defRPr b="0" i="0">
                <a:latin typeface="Helvetica Neue LT Pro 55 Roman" charset="0"/>
                <a:ea typeface="Helvetica Neue LT Pro 55 Roman" charset="0"/>
                <a:cs typeface="Helvetica Neue LT Pro 55 Roman"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Title 1"/>
          <p:cNvSpPr>
            <a:spLocks noGrp="1"/>
          </p:cNvSpPr>
          <p:nvPr>
            <p:ph type="title"/>
          </p:nvPr>
        </p:nvSpPr>
        <p:spPr>
          <a:xfrm>
            <a:off x="838200" y="765313"/>
            <a:ext cx="10515600" cy="925376"/>
          </a:xfrm>
        </p:spPr>
        <p:txBody>
          <a:bodyPr anchor="t"/>
          <a:lstStyle>
            <a:lvl1pPr>
              <a:defRPr b="1" i="0">
                <a:latin typeface="Helvetica Neue LT Pro 95 Black" charset="0"/>
                <a:ea typeface="Helvetica Neue LT Pro 95 Black" charset="0"/>
                <a:cs typeface="Helvetica Neue LT Pro 95 Black" charset="0"/>
              </a:defRPr>
            </a:lvl1pPr>
          </a:lstStyle>
          <a:p>
            <a:r>
              <a:rPr lang="de-DE"/>
              <a:t>Mastertitelformat</a:t>
            </a:r>
            <a:endParaRPr lang="en-US" dirty="0"/>
          </a:p>
        </p:txBody>
      </p:sp>
    </p:spTree>
    <p:extLst>
      <p:ext uri="{BB962C8B-B14F-4D97-AF65-F5344CB8AC3E}">
        <p14:creationId xmlns:p14="http://schemas.microsoft.com/office/powerpoint/2010/main" val="1692622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lgeseite H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i="0">
                <a:latin typeface="Helvetica Neue LT Pro 55 Roman" charset="0"/>
                <a:ea typeface="Helvetica Neue LT Pro 55 Roman" charset="0"/>
                <a:cs typeface="Helvetica Neue LT Pro 55 Roman" charset="0"/>
              </a:defRPr>
            </a:lvl1pPr>
            <a:lvl2pPr>
              <a:defRPr b="0" i="0">
                <a:latin typeface="Helvetica Neue LT Pro 55 Roman" charset="0"/>
                <a:ea typeface="Helvetica Neue LT Pro 55 Roman" charset="0"/>
                <a:cs typeface="Helvetica Neue LT Pro 55 Roman" charset="0"/>
              </a:defRPr>
            </a:lvl2pPr>
            <a:lvl3pPr>
              <a:defRPr b="0" i="0">
                <a:latin typeface="Helvetica Neue LT Pro 55 Roman" charset="0"/>
                <a:ea typeface="Helvetica Neue LT Pro 55 Roman" charset="0"/>
                <a:cs typeface="Helvetica Neue LT Pro 55 Roman" charset="0"/>
              </a:defRPr>
            </a:lvl3pPr>
            <a:lvl4pPr>
              <a:defRPr b="0" i="0">
                <a:latin typeface="Helvetica Neue LT Pro 55 Roman" charset="0"/>
                <a:ea typeface="Helvetica Neue LT Pro 55 Roman" charset="0"/>
                <a:cs typeface="Helvetica Neue LT Pro 55 Roman" charset="0"/>
              </a:defRPr>
            </a:lvl4pPr>
            <a:lvl5pPr>
              <a:defRPr b="0" i="0">
                <a:latin typeface="Helvetica Neue LT Pro 55 Roman" charset="0"/>
                <a:ea typeface="Helvetica Neue LT Pro 55 Roman" charset="0"/>
                <a:cs typeface="Helvetica Neue LT Pro 55 Roman"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Title 1"/>
          <p:cNvSpPr>
            <a:spLocks noGrp="1"/>
          </p:cNvSpPr>
          <p:nvPr>
            <p:ph type="title"/>
          </p:nvPr>
        </p:nvSpPr>
        <p:spPr>
          <a:xfrm>
            <a:off x="838200" y="765313"/>
            <a:ext cx="10515600" cy="925376"/>
          </a:xfrm>
        </p:spPr>
        <p:txBody>
          <a:bodyPr anchor="t"/>
          <a:lstStyle>
            <a:lvl1pPr>
              <a:defRPr b="1" i="0">
                <a:latin typeface="Helvetica Neue LT Pro 95 Black" charset="0"/>
                <a:ea typeface="Helvetica Neue LT Pro 95 Black" charset="0"/>
                <a:cs typeface="Helvetica Neue LT Pro 95 Black" charset="0"/>
              </a:defRPr>
            </a:lvl1pPr>
          </a:lstStyle>
          <a:p>
            <a:r>
              <a:rPr lang="de-DE"/>
              <a:t>Mastertitelformat</a:t>
            </a:r>
            <a:endParaRPr lang="en-US" dirty="0"/>
          </a:p>
        </p:txBody>
      </p:sp>
    </p:spTree>
    <p:extLst>
      <p:ext uri="{BB962C8B-B14F-4D97-AF65-F5344CB8AC3E}">
        <p14:creationId xmlns:p14="http://schemas.microsoft.com/office/powerpoint/2010/main" val="80486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20EABA-B560-7E4C-B64C-4964853C7B46}" type="datetimeFigureOut">
              <a:rPr lang="de-DE" smtClean="0"/>
              <a:t>29.08.2022</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BE6644-1179-DB4F-AAF3-C22561A705ED}" type="slidenum">
              <a:rPr lang="de-DE" smtClean="0"/>
              <a:t>‹#›</a:t>
            </a:fld>
            <a:endParaRPr lang="de-DE"/>
          </a:p>
        </p:txBody>
      </p:sp>
    </p:spTree>
    <p:extLst>
      <p:ext uri="{BB962C8B-B14F-4D97-AF65-F5344CB8AC3E}">
        <p14:creationId xmlns:p14="http://schemas.microsoft.com/office/powerpoint/2010/main" val="191017106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80" r:id="rId14"/>
    <p:sldLayoutId id="2147483678" r:id="rId15"/>
    <p:sldLayoutId id="2147483677" r:id="rId16"/>
    <p:sldLayoutId id="2147483682" r:id="rId17"/>
    <p:sldLayoutId id="2147483684"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Dark_pattern" TargetMode="External"/><Relationship Id="rId2" Type="http://schemas.openxmlformats.org/officeDocument/2006/relationships/hyperlink" Target="https://www.netsolutions.com/insights/dark-patterns-in-ux-disadvantages/"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895601" y="1735972"/>
            <a:ext cx="8204790" cy="1693028"/>
          </a:xfrm>
        </p:spPr>
        <p:txBody>
          <a:bodyPr>
            <a:normAutofit/>
          </a:bodyPr>
          <a:lstStyle/>
          <a:p>
            <a:r>
              <a:rPr lang="de-DE" sz="4400" dirty="0">
                <a:latin typeface="Arial" panose="020B0604020202020204" pitchFamily="34" charset="0"/>
                <a:cs typeface="Arial" panose="020B0604020202020204" pitchFamily="34" charset="0"/>
              </a:rPr>
              <a:t>Dark Patterns</a:t>
            </a:r>
          </a:p>
        </p:txBody>
      </p:sp>
    </p:spTree>
    <p:extLst>
      <p:ext uri="{BB962C8B-B14F-4D97-AF65-F5344CB8AC3E}">
        <p14:creationId xmlns:p14="http://schemas.microsoft.com/office/powerpoint/2010/main" val="1109787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AF87C67-26F9-4557-8A93-48E9B1A905BE}"/>
              </a:ext>
            </a:extLst>
          </p:cNvPr>
          <p:cNvSpPr>
            <a:spLocks noGrp="1"/>
          </p:cNvSpPr>
          <p:nvPr>
            <p:ph idx="1"/>
          </p:nvPr>
        </p:nvSpPr>
        <p:spPr/>
        <p:txBody>
          <a:bodyPr/>
          <a:lstStyle/>
          <a:p>
            <a:pPr>
              <a:lnSpc>
                <a:spcPct val="110000"/>
              </a:lnSpc>
              <a:buClr>
                <a:schemeClr val="bg2"/>
              </a:buClr>
              <a:buSzPct val="120000"/>
            </a:pPr>
            <a:r>
              <a:rPr lang="en-GB" sz="2800" noProof="1">
                <a:solidFill>
                  <a:srgbClr val="000000"/>
                </a:solidFill>
                <a:latin typeface="+mj-lt"/>
              </a:rPr>
              <a:t>In general, dark patterns are used to:</a:t>
            </a:r>
          </a:p>
          <a:p>
            <a:pPr>
              <a:lnSpc>
                <a:spcPct val="110000"/>
              </a:lnSpc>
              <a:buClr>
                <a:schemeClr val="bg2"/>
              </a:buClr>
              <a:buSzPct val="120000"/>
            </a:pPr>
            <a:endParaRPr lang="de-DE" sz="2800" dirty="0">
              <a:solidFill>
                <a:srgbClr val="000000"/>
              </a:solidFill>
              <a:latin typeface="+mj-lt"/>
            </a:endParaRPr>
          </a:p>
          <a:p>
            <a:pPr>
              <a:lnSpc>
                <a:spcPct val="110000"/>
              </a:lnSpc>
              <a:buClr>
                <a:schemeClr val="bg2"/>
              </a:buClr>
              <a:buSzPct val="120000"/>
            </a:pPr>
            <a:r>
              <a:rPr lang="en-US" sz="2800" dirty="0">
                <a:solidFill>
                  <a:srgbClr val="000000"/>
                </a:solidFill>
                <a:latin typeface="+mj-lt"/>
              </a:rPr>
              <a:t>Manipulate the user</a:t>
            </a:r>
          </a:p>
          <a:p>
            <a:pPr>
              <a:lnSpc>
                <a:spcPct val="110000"/>
              </a:lnSpc>
              <a:buClr>
                <a:schemeClr val="bg2"/>
              </a:buClr>
              <a:buSzPct val="120000"/>
            </a:pPr>
            <a:r>
              <a:rPr lang="en-US" sz="2800" dirty="0">
                <a:solidFill>
                  <a:srgbClr val="000000"/>
                </a:solidFill>
                <a:latin typeface="+mj-lt"/>
              </a:rPr>
              <a:t>Force the user into doing things he/she doesn’t want</a:t>
            </a:r>
          </a:p>
          <a:p>
            <a:pPr>
              <a:lnSpc>
                <a:spcPct val="110000"/>
              </a:lnSpc>
              <a:buClr>
                <a:schemeClr val="bg2"/>
              </a:buClr>
              <a:buSzPct val="120000"/>
            </a:pPr>
            <a:endParaRPr lang="en-US" sz="2800" dirty="0">
              <a:solidFill>
                <a:srgbClr val="000000"/>
              </a:solidFill>
            </a:endParaRPr>
          </a:p>
          <a:p>
            <a:endParaRPr lang="en-GB" noProof="1"/>
          </a:p>
        </p:txBody>
      </p:sp>
      <p:sp>
        <p:nvSpPr>
          <p:cNvPr id="3" name="Titel 2">
            <a:extLst>
              <a:ext uri="{FF2B5EF4-FFF2-40B4-BE49-F238E27FC236}">
                <a16:creationId xmlns:a16="http://schemas.microsoft.com/office/drawing/2014/main" id="{0DBC74A5-4116-416B-A94A-C7F86169AEFE}"/>
              </a:ext>
            </a:extLst>
          </p:cNvPr>
          <p:cNvSpPr>
            <a:spLocks noGrp="1"/>
          </p:cNvSpPr>
          <p:nvPr>
            <p:ph type="title"/>
          </p:nvPr>
        </p:nvSpPr>
        <p:spPr/>
        <p:txBody>
          <a:bodyPr/>
          <a:lstStyle/>
          <a:p>
            <a:r>
              <a:rPr lang="de-CH" dirty="0"/>
              <a:t>Tricks </a:t>
            </a:r>
            <a:r>
              <a:rPr lang="de-CH" dirty="0" err="1"/>
              <a:t>of</a:t>
            </a:r>
            <a:r>
              <a:rPr lang="de-CH" dirty="0"/>
              <a:t> </a:t>
            </a:r>
            <a:r>
              <a:rPr lang="de-CH" dirty="0" err="1"/>
              <a:t>the</a:t>
            </a:r>
            <a:r>
              <a:rPr lang="de-CH" dirty="0"/>
              <a:t> Trade?</a:t>
            </a:r>
          </a:p>
        </p:txBody>
      </p:sp>
    </p:spTree>
    <p:extLst>
      <p:ext uri="{BB962C8B-B14F-4D97-AF65-F5344CB8AC3E}">
        <p14:creationId xmlns:p14="http://schemas.microsoft.com/office/powerpoint/2010/main" val="3945551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52F9901-39D6-4A00-9ADA-4F4FE47ADB4E}"/>
              </a:ext>
            </a:extLst>
          </p:cNvPr>
          <p:cNvSpPr>
            <a:spLocks noGrp="1"/>
          </p:cNvSpPr>
          <p:nvPr>
            <p:ph idx="1"/>
          </p:nvPr>
        </p:nvSpPr>
        <p:spPr/>
        <p:txBody>
          <a:bodyPr/>
          <a:lstStyle/>
          <a:p>
            <a:pPr marL="0" indent="0">
              <a:buNone/>
            </a:pPr>
            <a:r>
              <a:rPr lang="en-US" i="1" dirty="0"/>
              <a:t>A dark pattern is a type of user interface that appears to have been carefully crafted to trick users into doing things that are not in their interest and is usually at their expense.</a:t>
            </a:r>
          </a:p>
          <a:p>
            <a:pPr marL="0" indent="0">
              <a:buNone/>
            </a:pPr>
            <a:endParaRPr lang="en-US" dirty="0">
              <a:latin typeface="+mj-lt"/>
            </a:endParaRPr>
          </a:p>
          <a:p>
            <a:pPr marL="0" indent="0">
              <a:buNone/>
            </a:pPr>
            <a:r>
              <a:rPr lang="en-US" dirty="0">
                <a:latin typeface="+mj-lt"/>
              </a:rPr>
              <a:t>Harry </a:t>
            </a:r>
            <a:r>
              <a:rPr lang="en-US" dirty="0" err="1">
                <a:latin typeface="+mj-lt"/>
              </a:rPr>
              <a:t>Brignull</a:t>
            </a:r>
            <a:r>
              <a:rPr lang="en-US" dirty="0">
                <a:latin typeface="+mj-lt"/>
              </a:rPr>
              <a:t>, UX designer</a:t>
            </a:r>
            <a:endParaRPr lang="de-CH" dirty="0">
              <a:latin typeface="+mj-lt"/>
            </a:endParaRPr>
          </a:p>
        </p:txBody>
      </p:sp>
      <p:sp>
        <p:nvSpPr>
          <p:cNvPr id="3" name="Titel 2">
            <a:extLst>
              <a:ext uri="{FF2B5EF4-FFF2-40B4-BE49-F238E27FC236}">
                <a16:creationId xmlns:a16="http://schemas.microsoft.com/office/drawing/2014/main" id="{AA0A395A-39E6-4B2F-BAF9-67ADAE74BE9D}"/>
              </a:ext>
            </a:extLst>
          </p:cNvPr>
          <p:cNvSpPr>
            <a:spLocks noGrp="1"/>
          </p:cNvSpPr>
          <p:nvPr>
            <p:ph type="title"/>
          </p:nvPr>
        </p:nvSpPr>
        <p:spPr/>
        <p:txBody>
          <a:bodyPr/>
          <a:lstStyle/>
          <a:p>
            <a:r>
              <a:rPr lang="de-CH" dirty="0"/>
              <a:t>A Definition</a:t>
            </a:r>
          </a:p>
        </p:txBody>
      </p:sp>
    </p:spTree>
    <p:extLst>
      <p:ext uri="{BB962C8B-B14F-4D97-AF65-F5344CB8AC3E}">
        <p14:creationId xmlns:p14="http://schemas.microsoft.com/office/powerpoint/2010/main" val="3450932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7437B5F-43AF-4350-824B-CC70DD49A5A1}"/>
              </a:ext>
            </a:extLst>
          </p:cNvPr>
          <p:cNvSpPr>
            <a:spLocks noGrp="1"/>
          </p:cNvSpPr>
          <p:nvPr>
            <p:ph type="title"/>
          </p:nvPr>
        </p:nvSpPr>
        <p:spPr/>
        <p:txBody>
          <a:bodyPr/>
          <a:lstStyle/>
          <a:p>
            <a:r>
              <a:rPr lang="de-CH" dirty="0" err="1"/>
              <a:t>Or</a:t>
            </a:r>
            <a:r>
              <a:rPr lang="de-CH" dirty="0"/>
              <a:t> </a:t>
            </a:r>
            <a:r>
              <a:rPr lang="de-CH" dirty="0" err="1"/>
              <a:t>as</a:t>
            </a:r>
            <a:r>
              <a:rPr lang="de-CH" dirty="0"/>
              <a:t> </a:t>
            </a:r>
            <a:r>
              <a:rPr lang="de-CH" dirty="0" err="1"/>
              <a:t>some</a:t>
            </a:r>
            <a:r>
              <a:rPr lang="de-CH" dirty="0"/>
              <a:t> Wired </a:t>
            </a:r>
            <a:r>
              <a:rPr lang="de-CH" dirty="0" err="1"/>
              <a:t>author</a:t>
            </a:r>
            <a:r>
              <a:rPr lang="de-CH" dirty="0"/>
              <a:t> </a:t>
            </a:r>
            <a:r>
              <a:rPr lang="de-CH" dirty="0" err="1"/>
              <a:t>wrote</a:t>
            </a:r>
            <a:r>
              <a:rPr lang="de-CH" dirty="0"/>
              <a:t>….</a:t>
            </a:r>
          </a:p>
        </p:txBody>
      </p:sp>
      <p:pic>
        <p:nvPicPr>
          <p:cNvPr id="4" name="Picture 3" descr="A picture containing logo&#10;&#10;Description automatically generated">
            <a:extLst>
              <a:ext uri="{FF2B5EF4-FFF2-40B4-BE49-F238E27FC236}">
                <a16:creationId xmlns:a16="http://schemas.microsoft.com/office/drawing/2014/main" id="{53DDE401-42F1-7E1B-A756-2738596FCE01}"/>
              </a:ext>
            </a:extLst>
          </p:cNvPr>
          <p:cNvPicPr>
            <a:picLocks noChangeAspect="1"/>
          </p:cNvPicPr>
          <p:nvPr/>
        </p:nvPicPr>
        <p:blipFill>
          <a:blip r:embed="rId2"/>
          <a:stretch>
            <a:fillRect/>
          </a:stretch>
        </p:blipFill>
        <p:spPr>
          <a:xfrm>
            <a:off x="1363182" y="3468954"/>
            <a:ext cx="5611776" cy="2936829"/>
          </a:xfrm>
          <a:prstGeom prst="rect">
            <a:avLst/>
          </a:prstGeom>
        </p:spPr>
      </p:pic>
      <p:sp>
        <p:nvSpPr>
          <p:cNvPr id="7" name="TextBox 6">
            <a:extLst>
              <a:ext uri="{FF2B5EF4-FFF2-40B4-BE49-F238E27FC236}">
                <a16:creationId xmlns:a16="http://schemas.microsoft.com/office/drawing/2014/main" id="{69DC2A23-C51D-1DCC-03D3-A1CFE00698C8}"/>
              </a:ext>
            </a:extLst>
          </p:cNvPr>
          <p:cNvSpPr txBox="1"/>
          <p:nvPr/>
        </p:nvSpPr>
        <p:spPr>
          <a:xfrm>
            <a:off x="1363182" y="1690689"/>
            <a:ext cx="6097772" cy="1477328"/>
          </a:xfrm>
          <a:prstGeom prst="rect">
            <a:avLst/>
          </a:prstGeom>
          <a:noFill/>
        </p:spPr>
        <p:txBody>
          <a:bodyPr wrap="square">
            <a:spAutoFit/>
          </a:bodyPr>
          <a:lstStyle/>
          <a:p>
            <a:r>
              <a:rPr lang="en-US" dirty="0"/>
              <a:t>When Instagram repeatedly nags you to “please turn on notifications,” and doesn’t present an option to decline? That’s a dark pattern. When LinkedIn shows you part of an InMail message but forces you to visit the platform to read more? Also a dark pattern.</a:t>
            </a:r>
            <a:endParaRPr lang="en-CH" dirty="0"/>
          </a:p>
        </p:txBody>
      </p:sp>
    </p:spTree>
    <p:extLst>
      <p:ext uri="{BB962C8B-B14F-4D97-AF65-F5344CB8AC3E}">
        <p14:creationId xmlns:p14="http://schemas.microsoft.com/office/powerpoint/2010/main" val="1466637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imeline&#10;&#10;Description automatically generated">
            <a:extLst>
              <a:ext uri="{FF2B5EF4-FFF2-40B4-BE49-F238E27FC236}">
                <a16:creationId xmlns:a16="http://schemas.microsoft.com/office/drawing/2014/main" id="{66A5C9C5-06F5-E5E1-7C4B-A55554C03F19}"/>
              </a:ext>
            </a:extLst>
          </p:cNvPr>
          <p:cNvPicPr>
            <a:picLocks noChangeAspect="1"/>
          </p:cNvPicPr>
          <p:nvPr/>
        </p:nvPicPr>
        <p:blipFill>
          <a:blip r:embed="rId2"/>
          <a:stretch>
            <a:fillRect/>
          </a:stretch>
        </p:blipFill>
        <p:spPr>
          <a:xfrm>
            <a:off x="2097911" y="193678"/>
            <a:ext cx="6057261" cy="9301196"/>
          </a:xfrm>
          <a:prstGeom prst="rect">
            <a:avLst/>
          </a:prstGeom>
        </p:spPr>
      </p:pic>
    </p:spTree>
    <p:extLst>
      <p:ext uri="{BB962C8B-B14F-4D97-AF65-F5344CB8AC3E}">
        <p14:creationId xmlns:p14="http://schemas.microsoft.com/office/powerpoint/2010/main" val="192782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imeline">
            <a:extLst>
              <a:ext uri="{FF2B5EF4-FFF2-40B4-BE49-F238E27FC236}">
                <a16:creationId xmlns:a16="http://schemas.microsoft.com/office/drawing/2014/main" id="{2F46FF12-5FA4-9442-FCE3-FF9A57FF98C0}"/>
              </a:ext>
            </a:extLst>
          </p:cNvPr>
          <p:cNvPicPr>
            <a:picLocks noChangeAspect="1"/>
          </p:cNvPicPr>
          <p:nvPr/>
        </p:nvPicPr>
        <p:blipFill>
          <a:blip r:embed="rId2"/>
          <a:stretch>
            <a:fillRect/>
          </a:stretch>
        </p:blipFill>
        <p:spPr>
          <a:xfrm>
            <a:off x="2395623" y="-2443196"/>
            <a:ext cx="6057261" cy="9301196"/>
          </a:xfrm>
          <a:prstGeom prst="rect">
            <a:avLst/>
          </a:prstGeom>
        </p:spPr>
      </p:pic>
    </p:spTree>
    <p:extLst>
      <p:ext uri="{BB962C8B-B14F-4D97-AF65-F5344CB8AC3E}">
        <p14:creationId xmlns:p14="http://schemas.microsoft.com/office/powerpoint/2010/main" val="3837025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A0A395A-39E6-4B2F-BAF9-67ADAE74BE9D}"/>
              </a:ext>
            </a:extLst>
          </p:cNvPr>
          <p:cNvSpPr>
            <a:spLocks noGrp="1"/>
          </p:cNvSpPr>
          <p:nvPr>
            <p:ph type="title"/>
          </p:nvPr>
        </p:nvSpPr>
        <p:spPr/>
        <p:txBody>
          <a:bodyPr/>
          <a:lstStyle/>
          <a:p>
            <a:r>
              <a:rPr lang="de-CH" dirty="0" err="1"/>
              <a:t>Let’s</a:t>
            </a:r>
            <a:r>
              <a:rPr lang="de-CH" dirty="0"/>
              <a:t> pick out </a:t>
            </a:r>
            <a:r>
              <a:rPr lang="de-CH" dirty="0" err="1"/>
              <a:t>one</a:t>
            </a:r>
            <a:r>
              <a:rPr lang="de-CH" dirty="0"/>
              <a:t> </a:t>
            </a:r>
            <a:r>
              <a:rPr lang="de-CH" dirty="0" err="1"/>
              <a:t>or</a:t>
            </a:r>
            <a:r>
              <a:rPr lang="de-CH" dirty="0"/>
              <a:t> </a:t>
            </a:r>
            <a:r>
              <a:rPr lang="de-CH" dirty="0" err="1"/>
              <a:t>two</a:t>
            </a:r>
            <a:r>
              <a:rPr lang="de-CH" dirty="0"/>
              <a:t>….</a:t>
            </a:r>
          </a:p>
        </p:txBody>
      </p:sp>
      <p:sp>
        <p:nvSpPr>
          <p:cNvPr id="6" name="Inhaltsplatzhalter 1">
            <a:extLst>
              <a:ext uri="{FF2B5EF4-FFF2-40B4-BE49-F238E27FC236}">
                <a16:creationId xmlns:a16="http://schemas.microsoft.com/office/drawing/2014/main" id="{DBF3427B-6895-E626-6918-6E0F2C8B3929}"/>
              </a:ext>
            </a:extLst>
          </p:cNvPr>
          <p:cNvSpPr>
            <a:spLocks noGrp="1"/>
          </p:cNvSpPr>
          <p:nvPr>
            <p:ph idx="1"/>
          </p:nvPr>
        </p:nvSpPr>
        <p:spPr>
          <a:xfrm>
            <a:off x="838200" y="1825625"/>
            <a:ext cx="10515600" cy="4351338"/>
          </a:xfrm>
        </p:spPr>
        <p:txBody>
          <a:bodyPr/>
          <a:lstStyle/>
          <a:p>
            <a:pPr marL="0" indent="0">
              <a:buNone/>
            </a:pPr>
            <a:r>
              <a:rPr lang="en-US" b="1" dirty="0"/>
              <a:t>Example 1: Hidden Costs</a:t>
            </a:r>
          </a:p>
          <a:p>
            <a:pPr marL="0" indent="0">
              <a:buNone/>
            </a:pPr>
            <a:endParaRPr lang="en-US" dirty="0">
              <a:latin typeface="+mj-lt"/>
            </a:endParaRPr>
          </a:p>
          <a:p>
            <a:pPr marL="0" indent="0">
              <a:buNone/>
            </a:pPr>
            <a:r>
              <a:rPr lang="en-US" dirty="0"/>
              <a:t>When a specific price is displayed for a product or a service, and the price shockingly increases (taxes and delivery fees) once the user moves ahead with the checkout. </a:t>
            </a:r>
            <a:endParaRPr lang="de-CH" dirty="0">
              <a:latin typeface="+mj-lt"/>
            </a:endParaRPr>
          </a:p>
        </p:txBody>
      </p:sp>
    </p:spTree>
    <p:extLst>
      <p:ext uri="{BB962C8B-B14F-4D97-AF65-F5344CB8AC3E}">
        <p14:creationId xmlns:p14="http://schemas.microsoft.com/office/powerpoint/2010/main" val="402205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FFA07E37-AC11-EB63-D568-E437780C3131}"/>
              </a:ext>
            </a:extLst>
          </p:cNvPr>
          <p:cNvPicPr>
            <a:picLocks noGrp="1" noChangeAspect="1"/>
          </p:cNvPicPr>
          <p:nvPr>
            <p:ph idx="1"/>
          </p:nvPr>
        </p:nvPicPr>
        <p:blipFill>
          <a:blip r:embed="rId2"/>
          <a:stretch>
            <a:fillRect/>
          </a:stretch>
        </p:blipFill>
        <p:spPr>
          <a:xfrm>
            <a:off x="934244" y="1517279"/>
            <a:ext cx="7880146" cy="5079147"/>
          </a:xfrm>
        </p:spPr>
      </p:pic>
      <p:sp>
        <p:nvSpPr>
          <p:cNvPr id="3" name="Title 2">
            <a:extLst>
              <a:ext uri="{FF2B5EF4-FFF2-40B4-BE49-F238E27FC236}">
                <a16:creationId xmlns:a16="http://schemas.microsoft.com/office/drawing/2014/main" id="{17F59B6E-22EA-A9A9-C5C1-2BC8CA70512F}"/>
              </a:ext>
            </a:extLst>
          </p:cNvPr>
          <p:cNvSpPr>
            <a:spLocks noGrp="1"/>
          </p:cNvSpPr>
          <p:nvPr>
            <p:ph type="title"/>
          </p:nvPr>
        </p:nvSpPr>
        <p:spPr/>
        <p:txBody>
          <a:bodyPr/>
          <a:lstStyle/>
          <a:p>
            <a:r>
              <a:rPr lang="en-US" dirty="0"/>
              <a:t>Hidden Costs</a:t>
            </a:r>
            <a:endParaRPr lang="en-CH" dirty="0"/>
          </a:p>
        </p:txBody>
      </p:sp>
    </p:spTree>
    <p:extLst>
      <p:ext uri="{BB962C8B-B14F-4D97-AF65-F5344CB8AC3E}">
        <p14:creationId xmlns:p14="http://schemas.microsoft.com/office/powerpoint/2010/main" val="1940679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1FAF70-1D59-A4AE-5AB3-5336704CD278}"/>
              </a:ext>
            </a:extLst>
          </p:cNvPr>
          <p:cNvSpPr>
            <a:spLocks noGrp="1"/>
          </p:cNvSpPr>
          <p:nvPr>
            <p:ph idx="1"/>
          </p:nvPr>
        </p:nvSpPr>
        <p:spPr/>
        <p:txBody>
          <a:bodyPr/>
          <a:lstStyle/>
          <a:p>
            <a:pPr marL="0" indent="0">
              <a:buNone/>
            </a:pPr>
            <a:r>
              <a:rPr lang="en-US" dirty="0"/>
              <a:t>A disguised ad is a dark pattern where an advertisement banner on the website or the app looks similar to useful content that the user is looking for and falsely clicks on to realize later that they have been spammed.</a:t>
            </a:r>
          </a:p>
          <a:p>
            <a:pPr marL="0" indent="0">
              <a:buNone/>
            </a:pPr>
            <a:endParaRPr lang="en-US" dirty="0"/>
          </a:p>
          <a:p>
            <a:pPr marL="0" indent="0">
              <a:buNone/>
            </a:pPr>
            <a:r>
              <a:rPr lang="en-US" i="1" dirty="0"/>
              <a:t>Forty percent of users click on an ad because it seems interesting, while a whopping 34 percent click on an ad by mistake, often tricked into clicking them.  (</a:t>
            </a:r>
            <a:r>
              <a:rPr lang="en-US" i="1" dirty="0" err="1"/>
              <a:t>Hubspot</a:t>
            </a:r>
            <a:r>
              <a:rPr lang="en-US" i="1" dirty="0"/>
              <a:t>)</a:t>
            </a:r>
            <a:endParaRPr lang="en-CH" i="1" dirty="0"/>
          </a:p>
        </p:txBody>
      </p:sp>
      <p:sp>
        <p:nvSpPr>
          <p:cNvPr id="3" name="Title 2">
            <a:extLst>
              <a:ext uri="{FF2B5EF4-FFF2-40B4-BE49-F238E27FC236}">
                <a16:creationId xmlns:a16="http://schemas.microsoft.com/office/drawing/2014/main" id="{074C45C5-FFF7-8A89-FC1E-63E2ECA171CD}"/>
              </a:ext>
            </a:extLst>
          </p:cNvPr>
          <p:cNvSpPr>
            <a:spLocks noGrp="1"/>
          </p:cNvSpPr>
          <p:nvPr>
            <p:ph type="title"/>
          </p:nvPr>
        </p:nvSpPr>
        <p:spPr/>
        <p:txBody>
          <a:bodyPr/>
          <a:lstStyle/>
          <a:p>
            <a:r>
              <a:rPr lang="en-US" dirty="0"/>
              <a:t>Disguised Ads</a:t>
            </a:r>
            <a:endParaRPr lang="en-CH" dirty="0"/>
          </a:p>
        </p:txBody>
      </p:sp>
    </p:spTree>
    <p:extLst>
      <p:ext uri="{BB962C8B-B14F-4D97-AF65-F5344CB8AC3E}">
        <p14:creationId xmlns:p14="http://schemas.microsoft.com/office/powerpoint/2010/main" val="208003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D81232-AA90-CD9E-BA97-2B407C92492B}"/>
              </a:ext>
            </a:extLst>
          </p:cNvPr>
          <p:cNvSpPr>
            <a:spLocks noGrp="1"/>
          </p:cNvSpPr>
          <p:nvPr>
            <p:ph idx="1"/>
          </p:nvPr>
        </p:nvSpPr>
        <p:spPr/>
        <p:txBody>
          <a:bodyPr/>
          <a:lstStyle/>
          <a:p>
            <a:r>
              <a:rPr lang="en-US" dirty="0"/>
              <a:t>Roach Motel	-   You can get in easily, but you can’t check out.</a:t>
            </a:r>
          </a:p>
          <a:p>
            <a:pPr lvl="1"/>
            <a:r>
              <a:rPr lang="en-US" dirty="0"/>
              <a:t>For example, subscribing is easy, but when it comes to canceling the subscription — the option is neither findable nor discoverable. </a:t>
            </a:r>
          </a:p>
          <a:p>
            <a:pPr lvl="1"/>
            <a:endParaRPr lang="en-US" dirty="0"/>
          </a:p>
          <a:p>
            <a:r>
              <a:rPr lang="en-US" dirty="0" err="1"/>
              <a:t>Triggerin</a:t>
            </a:r>
            <a:r>
              <a:rPr lang="en-US" dirty="0"/>
              <a:t> FOMO  (fear of missing out)</a:t>
            </a:r>
          </a:p>
          <a:p>
            <a:pPr lvl="1"/>
            <a:r>
              <a:rPr lang="en-US" dirty="0"/>
              <a:t>This is more prevalent on the eCommerce websites where a user is told “Only a few left” to trigger a purchase action. This is done by almost every eCommerce business today to increase order volumes. </a:t>
            </a:r>
          </a:p>
        </p:txBody>
      </p:sp>
      <p:sp>
        <p:nvSpPr>
          <p:cNvPr id="3" name="Title 2">
            <a:extLst>
              <a:ext uri="{FF2B5EF4-FFF2-40B4-BE49-F238E27FC236}">
                <a16:creationId xmlns:a16="http://schemas.microsoft.com/office/drawing/2014/main" id="{0E6E8A37-E7D6-30D5-2C73-9CF5C4FA4A2E}"/>
              </a:ext>
            </a:extLst>
          </p:cNvPr>
          <p:cNvSpPr>
            <a:spLocks noGrp="1"/>
          </p:cNvSpPr>
          <p:nvPr>
            <p:ph type="title"/>
          </p:nvPr>
        </p:nvSpPr>
        <p:spPr/>
        <p:txBody>
          <a:bodyPr/>
          <a:lstStyle/>
          <a:p>
            <a:r>
              <a:rPr lang="en-US" dirty="0"/>
              <a:t>There are more…</a:t>
            </a:r>
            <a:endParaRPr lang="en-CH" dirty="0"/>
          </a:p>
        </p:txBody>
      </p:sp>
    </p:spTree>
    <p:extLst>
      <p:ext uri="{BB962C8B-B14F-4D97-AF65-F5344CB8AC3E}">
        <p14:creationId xmlns:p14="http://schemas.microsoft.com/office/powerpoint/2010/main" val="817867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A0A395A-39E6-4B2F-BAF9-67ADAE74BE9D}"/>
              </a:ext>
            </a:extLst>
          </p:cNvPr>
          <p:cNvSpPr>
            <a:spLocks noGrp="1"/>
          </p:cNvSpPr>
          <p:nvPr>
            <p:ph type="title"/>
          </p:nvPr>
        </p:nvSpPr>
        <p:spPr/>
        <p:txBody>
          <a:bodyPr/>
          <a:lstStyle/>
          <a:p>
            <a:r>
              <a:rPr lang="de-CH" dirty="0" err="1"/>
              <a:t>Reasons</a:t>
            </a:r>
            <a:r>
              <a:rPr lang="de-CH" dirty="0"/>
              <a:t> </a:t>
            </a:r>
            <a:r>
              <a:rPr lang="de-CH" dirty="0" err="1"/>
              <a:t>to</a:t>
            </a:r>
            <a:r>
              <a:rPr lang="de-CH" dirty="0"/>
              <a:t> </a:t>
            </a:r>
            <a:r>
              <a:rPr lang="de-CH" dirty="0" err="1"/>
              <a:t>avoid</a:t>
            </a:r>
            <a:r>
              <a:rPr lang="de-CH" dirty="0"/>
              <a:t> Dark Patterns….</a:t>
            </a:r>
          </a:p>
        </p:txBody>
      </p:sp>
      <p:sp>
        <p:nvSpPr>
          <p:cNvPr id="6" name="Inhaltsplatzhalter 1">
            <a:extLst>
              <a:ext uri="{FF2B5EF4-FFF2-40B4-BE49-F238E27FC236}">
                <a16:creationId xmlns:a16="http://schemas.microsoft.com/office/drawing/2014/main" id="{DBF3427B-6895-E626-6918-6E0F2C8B3929}"/>
              </a:ext>
            </a:extLst>
          </p:cNvPr>
          <p:cNvSpPr>
            <a:spLocks noGrp="1"/>
          </p:cNvSpPr>
          <p:nvPr>
            <p:ph idx="1"/>
          </p:nvPr>
        </p:nvSpPr>
        <p:spPr>
          <a:xfrm>
            <a:off x="838200" y="1825625"/>
            <a:ext cx="10515600" cy="4351338"/>
          </a:xfrm>
        </p:spPr>
        <p:txBody>
          <a:bodyPr/>
          <a:lstStyle/>
          <a:p>
            <a:pPr marL="0" indent="0">
              <a:buNone/>
            </a:pPr>
            <a:r>
              <a:rPr lang="en-US" b="1" dirty="0"/>
              <a:t>Any ideas why?</a:t>
            </a:r>
            <a:endParaRPr lang="de-CH" dirty="0">
              <a:latin typeface="+mj-lt"/>
            </a:endParaRPr>
          </a:p>
        </p:txBody>
      </p:sp>
    </p:spTree>
    <p:extLst>
      <p:ext uri="{BB962C8B-B14F-4D97-AF65-F5344CB8AC3E}">
        <p14:creationId xmlns:p14="http://schemas.microsoft.com/office/powerpoint/2010/main" val="2067589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E4C668-181B-8B96-0614-7CA5B9688174}"/>
              </a:ext>
            </a:extLst>
          </p:cNvPr>
          <p:cNvSpPr>
            <a:spLocks noGrp="1"/>
          </p:cNvSpPr>
          <p:nvPr>
            <p:ph idx="1"/>
          </p:nvPr>
        </p:nvSpPr>
        <p:spPr/>
        <p:txBody>
          <a:bodyPr/>
          <a:lstStyle/>
          <a:p>
            <a:r>
              <a:rPr lang="en-US" dirty="0"/>
              <a:t>I got all this good info from these websites:</a:t>
            </a:r>
          </a:p>
          <a:p>
            <a:endParaRPr lang="en-US" dirty="0"/>
          </a:p>
          <a:p>
            <a:r>
              <a:rPr lang="de-CH" dirty="0">
                <a:hlinkClick r:id="rId2"/>
              </a:rPr>
              <a:t>https://www.netsolutions.com/insights/dark-patterns-in-ux-disadvantages/</a:t>
            </a:r>
            <a:endParaRPr lang="en-US" dirty="0"/>
          </a:p>
          <a:p>
            <a:r>
              <a:rPr lang="de-CH" dirty="0">
                <a:hlinkClick r:id="rId3"/>
              </a:rPr>
              <a:t>https://en.wikipedia.org/wiki/Dark_pattern</a:t>
            </a:r>
            <a:endParaRPr lang="de-CH" dirty="0"/>
          </a:p>
          <a:p>
            <a:endParaRPr lang="en-CH" dirty="0"/>
          </a:p>
        </p:txBody>
      </p:sp>
      <p:sp>
        <p:nvSpPr>
          <p:cNvPr id="3" name="Title 2">
            <a:extLst>
              <a:ext uri="{FF2B5EF4-FFF2-40B4-BE49-F238E27FC236}">
                <a16:creationId xmlns:a16="http://schemas.microsoft.com/office/drawing/2014/main" id="{9A6B8AEF-CF09-01DB-0861-DE377B7E4BBE}"/>
              </a:ext>
            </a:extLst>
          </p:cNvPr>
          <p:cNvSpPr>
            <a:spLocks noGrp="1"/>
          </p:cNvSpPr>
          <p:nvPr>
            <p:ph type="title"/>
          </p:nvPr>
        </p:nvSpPr>
        <p:spPr/>
        <p:txBody>
          <a:bodyPr/>
          <a:lstStyle/>
          <a:p>
            <a:r>
              <a:rPr lang="en-US" dirty="0"/>
              <a:t>Sources</a:t>
            </a:r>
            <a:endParaRPr lang="en-CH" dirty="0"/>
          </a:p>
        </p:txBody>
      </p:sp>
    </p:spTree>
    <p:extLst>
      <p:ext uri="{BB962C8B-B14F-4D97-AF65-F5344CB8AC3E}">
        <p14:creationId xmlns:p14="http://schemas.microsoft.com/office/powerpoint/2010/main" val="1423806566"/>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485F301CCB87B4E8F5CCF1C923A4B13" ma:contentTypeVersion="9" ma:contentTypeDescription="Create a new document." ma:contentTypeScope="" ma:versionID="b2f51095dcf08aa03e202962217cb0e7">
  <xsd:schema xmlns:xsd="http://www.w3.org/2001/XMLSchema" xmlns:xs="http://www.w3.org/2001/XMLSchema" xmlns:p="http://schemas.microsoft.com/office/2006/metadata/properties" xmlns:ns2="76ebd90f-9166-4c6c-a7a8-155772bb0ad7" xmlns:ns3="35e032a2-eae6-4010-877c-ba37439c3508" targetNamespace="http://schemas.microsoft.com/office/2006/metadata/properties" ma:root="true" ma:fieldsID="af1ae8d1f097de23adc01d6182d52b5f" ns2:_="" ns3:_="">
    <xsd:import namespace="76ebd90f-9166-4c6c-a7a8-155772bb0ad7"/>
    <xsd:import namespace="35e032a2-eae6-4010-877c-ba37439c350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ebd90f-9166-4c6c-a7a8-155772bb0a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7a76fb2-59e5-4c6f-815f-b4b8dce9648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e032a2-eae6-4010-877c-ba37439c3508"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9f07714-f652-4230-a48d-dc2c6b7d05ed}" ma:internalName="TaxCatchAll" ma:showField="CatchAllData" ma:web="35e032a2-eae6-4010-877c-ba37439c35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ebd90f-9166-4c6c-a7a8-155772bb0ad7">
      <Terms xmlns="http://schemas.microsoft.com/office/infopath/2007/PartnerControls"/>
    </lcf76f155ced4ddcb4097134ff3c332f>
    <TaxCatchAll xmlns="35e032a2-eae6-4010-877c-ba37439c3508" xsi:nil="true"/>
  </documentManagement>
</p:properties>
</file>

<file path=customXml/itemProps1.xml><?xml version="1.0" encoding="utf-8"?>
<ds:datastoreItem xmlns:ds="http://schemas.openxmlformats.org/officeDocument/2006/customXml" ds:itemID="{250454D7-C687-4F90-866B-A9810C3EBF4B}"/>
</file>

<file path=customXml/itemProps2.xml><?xml version="1.0" encoding="utf-8"?>
<ds:datastoreItem xmlns:ds="http://schemas.openxmlformats.org/officeDocument/2006/customXml" ds:itemID="{D6FCDEF4-F030-4A84-9ECC-BFEBF471CAAC}"/>
</file>

<file path=customXml/itemProps3.xml><?xml version="1.0" encoding="utf-8"?>
<ds:datastoreItem xmlns:ds="http://schemas.openxmlformats.org/officeDocument/2006/customXml" ds:itemID="{4B0C44FC-B1D4-4A3B-B67A-ED68B32E86ED}"/>
</file>

<file path=docProps/app.xml><?xml version="1.0" encoding="utf-8"?>
<Properties xmlns="http://schemas.openxmlformats.org/officeDocument/2006/extended-properties" xmlns:vt="http://schemas.openxmlformats.org/officeDocument/2006/docPropsVTypes">
  <Template>Office Theme</Template>
  <TotalTime>0</TotalTime>
  <Words>391</Words>
  <Application>Microsoft Office PowerPoint</Application>
  <PresentationFormat>Widescreen</PresentationFormat>
  <Paragraphs>35</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Helvetica Neue LT Pro 55 Roman</vt:lpstr>
      <vt:lpstr>Helvetica Neue LT Pro 95 Black</vt:lpstr>
      <vt:lpstr>Office-Design</vt:lpstr>
      <vt:lpstr>Dark Patterns</vt:lpstr>
      <vt:lpstr>Tricks of the Trade?</vt:lpstr>
      <vt:lpstr>A Definition</vt:lpstr>
      <vt:lpstr>Or as some Wired author wrote….</vt:lpstr>
      <vt:lpstr>PowerPoint Presentation</vt:lpstr>
      <vt:lpstr>PowerPoint Presentation</vt:lpstr>
      <vt:lpstr>Let’s pick out one or two….</vt:lpstr>
      <vt:lpstr>Hidden Costs</vt:lpstr>
      <vt:lpstr>Disguised Ads</vt:lpstr>
      <vt:lpstr>There are more…</vt:lpstr>
      <vt:lpstr>Reasons to avoid Dark Patterns….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M404 –  Objektbasiert implementieren</dc:title>
  <dc:creator>Thanam Pangri</dc:creator>
  <cp:lastModifiedBy>Käser Julian</cp:lastModifiedBy>
  <cp:revision>6</cp:revision>
  <dcterms:created xsi:type="dcterms:W3CDTF">2021-02-02T20:05:42Z</dcterms:created>
  <dcterms:modified xsi:type="dcterms:W3CDTF">2022-08-29T19:08:37Z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0x0101001485F301CCB87B4E8F5CCF1C923A4B13</vt:lpwstr>
  </property>
</Properties>
</file>