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346" r:id="rId5"/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C7C5D-5D16-7A44-B0D3-5B081332FC1F}" v="1" dt="2022-08-29T15:58:46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5"/>
    <p:restoredTop sz="94694"/>
  </p:normalViewPr>
  <p:slideViewPr>
    <p:cSldViewPr snapToGrid="0">
      <p:cViewPr varScale="1">
        <p:scale>
          <a:sx n="90" d="100"/>
          <a:sy n="90" d="100"/>
        </p:scale>
        <p:origin x="23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9DAC7C5D-5D16-7A44-B0D3-5B081332FC1F}"/>
    <pc:docChg chg="addSld modSld sldOrd">
      <pc:chgData name="Huber Florian" userId="e447029a-6328-4a09-9410-16b2071bbfe0" providerId="ADAL" clId="{9DAC7C5D-5D16-7A44-B0D3-5B081332FC1F}" dt="2022-08-29T16:00:55.794" v="25" actId="3064"/>
      <pc:docMkLst>
        <pc:docMk/>
      </pc:docMkLst>
      <pc:sldChg chg="modSp add mod ord">
        <pc:chgData name="Huber Florian" userId="e447029a-6328-4a09-9410-16b2071bbfe0" providerId="ADAL" clId="{9DAC7C5D-5D16-7A44-B0D3-5B081332FC1F}" dt="2022-08-29T16:00:55.794" v="25" actId="3064"/>
        <pc:sldMkLst>
          <pc:docMk/>
          <pc:sldMk cId="2082533626" sldId="346"/>
        </pc:sldMkLst>
        <pc:spChg chg="mod">
          <ac:chgData name="Huber Florian" userId="e447029a-6328-4a09-9410-16b2071bbfe0" providerId="ADAL" clId="{9DAC7C5D-5D16-7A44-B0D3-5B081332FC1F}" dt="2022-08-29T16:00:38.530" v="22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9DAC7C5D-5D16-7A44-B0D3-5B081332FC1F}" dt="2022-08-29T16:00:55.794" v="25" actId="3064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9DAC7C5D-5D16-7A44-B0D3-5B081332FC1F}" dt="2022-08-29T15:59:39.693" v="18" actId="20577"/>
          <ac:spMkLst>
            <pc:docMk/>
            <pc:sldMk cId="2082533626" sldId="346"/>
            <ac:spMk id="6" creationId="{9E5236C8-AC88-5748-B8B8-8BBB71EA08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8EF20-23ED-421D-FB5F-2B4C63805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9725F11-957A-FA3C-DF48-4756EB3DE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9ABF6B-06D3-3C8C-6AF3-A3C571B9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130858-E9F2-59FB-D7C3-EA5F264F1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D2EC4C-A979-E50B-B736-AE2729A9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82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1A2F6-80B3-1A7F-17E2-6D709E0D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51E10F-29DC-9383-E051-4034A6C13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60D19-6711-8B79-9C71-41CCB93C6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E07BB2-C837-ADAC-B54B-EC6C8A4D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F98BA5-21F6-F198-4FA1-99B86C9F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28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10365-A2F9-7B6A-2C58-3B5B74E5A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FED19C-89F4-7B50-0998-5B1E1F222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5DB8B5-C88F-AEBB-3815-0F5C9093E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D0BA55-AE9B-7601-1696-1EEE9870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C56C5C-3C2D-9812-AFB1-516811D5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40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842E5F-04FC-3CAC-031A-66FDEC0D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FE1C20-312B-2864-BAD4-B291191A7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BEAC443-D284-F285-C8F2-8476971C3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C5126B-3F6B-3156-84FE-BEE95DECA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D4B8DD4-23A1-5296-B965-E1E5B42FF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889B21B-B102-591A-46EC-E411215B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23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67A642-BF5D-805B-65D6-B053101C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733A4F-E17B-999D-947C-ADF58274F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45797E-497A-1241-61A7-4433C4317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C1851C9-8659-BB09-7230-0B6FB2829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354F7B-7184-A5A5-3FC3-72B60C1BC9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DCC7A74-8356-086B-5943-5950BB48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3537C50-CA99-689D-8BCD-29D8F27DA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269C511-2935-B792-903B-77DE052C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49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81596-ECF3-26AF-992B-4266FA992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281B49-4723-D170-0337-EE23CF79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07F5156-67F8-6CBF-4955-2348678B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D564AF-5FCA-82C4-C8A9-0C20DACD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83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C076960-70CB-D868-7FDC-3E11187C1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B36E76-7624-5920-D159-C3202ADF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976036-F9BF-1617-2695-EDCE1141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84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9373A-C0CE-C8F9-3755-29A30F2A9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264699-8876-0192-8733-365F04D76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DFEB07-FF5A-3D4D-5B23-8033BD1B8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767990-B2DD-841D-CA32-8A0D92167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6CDF3D-FD8D-9C22-05AE-F5F47006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824010-834F-6353-9C5B-AFCFF044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089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1DC384-5AE3-80D6-7851-D7807340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06667E-093D-5EB5-5B4A-82C56E4CA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907DFD-91E4-EEF4-0E66-10B78D72B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A57F01-B503-D86C-DC7E-B440BBAF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07B6C3-C388-507E-A7AF-9BFEA8E0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4FEBE17-CCFE-7EFE-478D-342D5B609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46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30B51-3CB3-E10A-3E11-E9F107BC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603915A-E797-3333-DBFE-4E0B0B250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85AEEA-AC31-5F4B-BA3D-B34C76A5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F71672-880D-396F-ADA3-BCFAE1E85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1C2C8D-27C1-42D6-91B0-14D0B995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96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D1694EA-2380-1809-B0EA-711EF3C5BF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610F8A-6BAE-4AA1-9945-357C86431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E66D81-C18F-5956-03DF-5ECF8F983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8B5335-FA4B-B695-B6D8-3C27F64D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8E74D8-18F5-85C2-6842-AB0BF17D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12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1968" y="2666928"/>
            <a:ext cx="3428855" cy="3428907"/>
          </a:xfrm>
        </p:spPr>
        <p:txBody>
          <a:bodyPr>
            <a:noAutofit/>
          </a:bodyPr>
          <a:lstStyle>
            <a:lvl1pPr marL="0" indent="0">
              <a:buNone/>
              <a:defRPr sz="2540"/>
            </a:lvl1pPr>
            <a:lvl2pPr marL="457194" indent="0">
              <a:buNone/>
              <a:defRPr sz="1400"/>
            </a:lvl2pPr>
            <a:lvl3pPr marL="914389" indent="0">
              <a:buNone/>
              <a:defRPr sz="1200"/>
            </a:lvl3pPr>
            <a:lvl4pPr marL="1371583" indent="0">
              <a:buNone/>
              <a:defRPr sz="1000"/>
            </a:lvl4pPr>
            <a:lvl5pPr marL="1828777" indent="0">
              <a:buNone/>
              <a:defRPr sz="1000"/>
            </a:lvl5pPr>
            <a:lvl6pPr marL="2285971" indent="0">
              <a:buNone/>
              <a:defRPr sz="1000"/>
            </a:lvl6pPr>
            <a:lvl7pPr marL="2743167" indent="0">
              <a:buNone/>
              <a:defRPr sz="1000"/>
            </a:lvl7pPr>
            <a:lvl8pPr marL="3200361" indent="0">
              <a:buNone/>
              <a:defRPr sz="1000"/>
            </a:lvl8pPr>
            <a:lvl9pPr marL="3657555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68" y="761979"/>
            <a:ext cx="3428855" cy="1523959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68" y="6476825"/>
            <a:ext cx="5333774" cy="190495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47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5742" y="6476824"/>
            <a:ext cx="5333774" cy="190495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47"/>
              <a:t>Folie </a:t>
            </a:r>
            <a:fld id="{A3CACEEB-EFA7-B048-8F86-AA98453FD809}" type="slidenum">
              <a:rPr lang="de-CH" sz="847" smtClean="0"/>
              <a:pPr/>
              <a:t>‹Nr.›</a:t>
            </a:fld>
            <a:endParaRPr lang="de-CH" sz="847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1807" y="761979"/>
            <a:ext cx="6857709" cy="5333856"/>
          </a:xfrm>
        </p:spPr>
        <p:txBody>
          <a:bodyPr lIns="90000" tIns="90000" bIns="90000"/>
          <a:lstStyle>
            <a:lvl4pPr marL="712342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41880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0DDD1D6-E93E-501E-1E05-EC0C44BA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CD776E-F58E-1B6D-3A6D-A87E5D9F5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52DDB1-5989-22B5-B25C-5A0095D33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E4892-2BC7-5D4F-AAE4-2BFA4B9E62F9}" type="datetimeFigureOut">
              <a:rPr lang="de-DE" smtClean="0"/>
              <a:t>29.08.22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B9AB8C-E2F6-3697-49A2-905834B07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8712E6-C471-6BEE-5631-AC6490B2F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6597A-C6E7-EA46-A8EF-ECDB181A8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57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968" y="1904973"/>
            <a:ext cx="3172284" cy="4190823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Bis 01.09.2022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68" y="762021"/>
            <a:ext cx="3989682" cy="761968"/>
          </a:xfrm>
        </p:spPr>
        <p:txBody>
          <a:bodyPr vert="horz" lIns="91440" tIns="46800" rIns="90000" bIns="46800" rtlCol="0" anchor="t">
            <a:normAutofit/>
          </a:bodyPr>
          <a:lstStyle/>
          <a:p>
            <a:r>
              <a:rPr lang="de-CH" sz="4800" b="1" dirty="0">
                <a:latin typeface="+mn-lt"/>
              </a:rPr>
              <a:t>Lernaufgabe 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47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47"/>
              <a:t>Folie </a:t>
            </a:r>
            <a:fld id="{A3CACEEB-EFA7-B048-8F86-AA98453FD809}" type="slidenum">
              <a:rPr lang="de-CH" sz="847"/>
              <a:pPr/>
              <a:t>1</a:t>
            </a:fld>
            <a:endParaRPr lang="de-CH" sz="847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55172" y="762021"/>
            <a:ext cx="6174344" cy="5333774"/>
          </a:xfrm>
        </p:spPr>
        <p:txBody>
          <a:bodyPr vert="horz" lIns="90000" tIns="90000" rIns="90000" bIns="90000" rtlCol="0">
            <a:normAutofit/>
          </a:bodyPr>
          <a:lstStyle/>
          <a:p>
            <a:pPr marL="5040" indent="0">
              <a:buNone/>
            </a:pPr>
            <a:r>
              <a:rPr lang="de-CH" sz="3600" b="1" dirty="0"/>
              <a:t>Benutzerschnittstellen fotografieren</a:t>
            </a:r>
          </a:p>
          <a:p>
            <a:endParaRPr lang="de-CH" sz="2400" dirty="0"/>
          </a:p>
          <a:p>
            <a:r>
              <a:rPr lang="de-CH" sz="2400" dirty="0"/>
              <a:t>Suchen Sie mindestens fünf verschiedene Benutzerschnittstellen im Alltag und fotografieren Sie diese.</a:t>
            </a:r>
          </a:p>
          <a:p>
            <a:r>
              <a:rPr lang="de-CH" sz="2400" dirty="0"/>
              <a:t>Tragen Sie die Fotos in PowerPoint zusammen und kommentieren Sie jedes Foto, welche Elemente für Orientierung, Navigation und Interaktion vorgesehen sind.</a:t>
            </a:r>
          </a:p>
        </p:txBody>
      </p:sp>
    </p:spTree>
    <p:extLst>
      <p:ext uri="{BB962C8B-B14F-4D97-AF65-F5344CB8AC3E}">
        <p14:creationId xmlns:p14="http://schemas.microsoft.com/office/powerpoint/2010/main" val="208253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79309B-E3C9-9026-7F54-A530E5E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+mn-lt"/>
              </a:rPr>
              <a:t>UI Foto 1</a:t>
            </a:r>
          </a:p>
        </p:txBody>
      </p:sp>
    </p:spTree>
    <p:extLst>
      <p:ext uri="{BB962C8B-B14F-4D97-AF65-F5344CB8AC3E}">
        <p14:creationId xmlns:p14="http://schemas.microsoft.com/office/powerpoint/2010/main" val="334537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79309B-E3C9-9026-7F54-A530E5E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+mn-lt"/>
              </a:rPr>
              <a:t>UI Foto 2</a:t>
            </a:r>
          </a:p>
        </p:txBody>
      </p:sp>
    </p:spTree>
    <p:extLst>
      <p:ext uri="{BB962C8B-B14F-4D97-AF65-F5344CB8AC3E}">
        <p14:creationId xmlns:p14="http://schemas.microsoft.com/office/powerpoint/2010/main" val="266083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79309B-E3C9-9026-7F54-A530E5E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+mn-lt"/>
              </a:rPr>
              <a:t>UI Foto 3</a:t>
            </a:r>
          </a:p>
        </p:txBody>
      </p:sp>
    </p:spTree>
    <p:extLst>
      <p:ext uri="{BB962C8B-B14F-4D97-AF65-F5344CB8AC3E}">
        <p14:creationId xmlns:p14="http://schemas.microsoft.com/office/powerpoint/2010/main" val="402548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79309B-E3C9-9026-7F54-A530E5E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+mn-lt"/>
              </a:rPr>
              <a:t>UI Foto 4</a:t>
            </a:r>
          </a:p>
        </p:txBody>
      </p:sp>
    </p:spTree>
    <p:extLst>
      <p:ext uri="{BB962C8B-B14F-4D97-AF65-F5344CB8AC3E}">
        <p14:creationId xmlns:p14="http://schemas.microsoft.com/office/powerpoint/2010/main" val="253708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79309B-E3C9-9026-7F54-A530E5E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+mn-lt"/>
              </a:rPr>
              <a:t>UI Foto 5</a:t>
            </a:r>
          </a:p>
        </p:txBody>
      </p:sp>
    </p:spTree>
    <p:extLst>
      <p:ext uri="{BB962C8B-B14F-4D97-AF65-F5344CB8AC3E}">
        <p14:creationId xmlns:p14="http://schemas.microsoft.com/office/powerpoint/2010/main" val="2760040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595D82-E5CE-4758-94CE-858BFC6A600F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31e3aa74-77e5-49a1-8f78-22e6cc9b3fd0"/>
    <ds:schemaRef ds:uri="http://purl.org/dc/terms/"/>
    <ds:schemaRef ds:uri="http://schemas.openxmlformats.org/package/2006/metadata/core-properties"/>
    <ds:schemaRef ds:uri="6f6449cb-066c-43a8-b89c-9953a24265b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E1D6C5C-8388-4709-9A70-DD346AA923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356F5E-4E29-4F77-A239-40B90998FE2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Macintosh PowerPoint</Application>
  <PresentationFormat>Breitbild</PresentationFormat>
  <Paragraphs>16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Lernaufgabe 1</vt:lpstr>
      <vt:lpstr>UI Foto 1</vt:lpstr>
      <vt:lpstr>UI Foto 2</vt:lpstr>
      <vt:lpstr>UI Foto 3</vt:lpstr>
      <vt:lpstr>UI Foto 4</vt:lpstr>
      <vt:lpstr>UI Foto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 Foto 1</dc:title>
  <dc:creator>Huber Florian</dc:creator>
  <cp:lastModifiedBy>Huber Florian</cp:lastModifiedBy>
  <cp:revision>1</cp:revision>
  <dcterms:created xsi:type="dcterms:W3CDTF">2022-08-29T14:45:28Z</dcterms:created>
  <dcterms:modified xsi:type="dcterms:W3CDTF">2022-08-29T16:01:00Z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0x0101001485F301CCB87B4E8F5CCF1C923A4B13</vt:lpwstr>
  </property>
</Properties>
</file>