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Lst>
  <p:notesMasterIdLst>
    <p:notesMasterId r:id="rId13"/>
  </p:notesMasterIdLst>
  <p:handoutMasterIdLst>
    <p:handoutMasterId r:id="rId14"/>
  </p:handoutMasterIdLst>
  <p:sldIdLst>
    <p:sldId id="256" r:id="rId2"/>
    <p:sldId id="260" r:id="rId3"/>
    <p:sldId id="262" r:id="rId4"/>
    <p:sldId id="259" r:id="rId5"/>
    <p:sldId id="261" r:id="rId6"/>
    <p:sldId id="263" r:id="rId7"/>
    <p:sldId id="265" r:id="rId8"/>
    <p:sldId id="264" r:id="rId9"/>
    <p:sldId id="266" r:id="rId10"/>
    <p:sldId id="268" r:id="rId11"/>
    <p:sldId id="267" r:id="rId12"/>
  </p:sldIdLst>
  <p:sldSz cx="9144000" cy="6858000" type="screen4x3"/>
  <p:notesSz cx="7104063" cy="10234613"/>
  <p:defaultTextStyle>
    <a:defPPr>
      <a:defRPr lang="en-US"/>
    </a:defPPr>
    <a:lvl1pPr algn="l" rtl="0" fontAlgn="base">
      <a:spcBef>
        <a:spcPct val="0"/>
      </a:spcBef>
      <a:spcAft>
        <a:spcPct val="0"/>
      </a:spcAft>
      <a:defRPr kumimoji="1" sz="2400" kern="1200">
        <a:solidFill>
          <a:schemeClr val="tx1"/>
        </a:solidFill>
        <a:latin typeface="Times New Roman" pitchFamily="18" charset="0"/>
        <a:ea typeface="+mn-ea"/>
        <a:cs typeface="+mn-cs"/>
      </a:defRPr>
    </a:lvl1pPr>
    <a:lvl2pPr marL="457200" algn="l" rtl="0" fontAlgn="base">
      <a:spcBef>
        <a:spcPct val="0"/>
      </a:spcBef>
      <a:spcAft>
        <a:spcPct val="0"/>
      </a:spcAft>
      <a:defRPr kumimoji="1" sz="2400" kern="1200">
        <a:solidFill>
          <a:schemeClr val="tx1"/>
        </a:solidFill>
        <a:latin typeface="Times New Roman" pitchFamily="18" charset="0"/>
        <a:ea typeface="+mn-ea"/>
        <a:cs typeface="+mn-cs"/>
      </a:defRPr>
    </a:lvl2pPr>
    <a:lvl3pPr marL="914400" algn="l" rtl="0" fontAlgn="base">
      <a:spcBef>
        <a:spcPct val="0"/>
      </a:spcBef>
      <a:spcAft>
        <a:spcPct val="0"/>
      </a:spcAft>
      <a:defRPr kumimoji="1" sz="2400" kern="1200">
        <a:solidFill>
          <a:schemeClr val="tx1"/>
        </a:solidFill>
        <a:latin typeface="Times New Roman" pitchFamily="18" charset="0"/>
        <a:ea typeface="+mn-ea"/>
        <a:cs typeface="+mn-cs"/>
      </a:defRPr>
    </a:lvl3pPr>
    <a:lvl4pPr marL="1371600" algn="l" rtl="0" fontAlgn="base">
      <a:spcBef>
        <a:spcPct val="0"/>
      </a:spcBef>
      <a:spcAft>
        <a:spcPct val="0"/>
      </a:spcAft>
      <a:defRPr kumimoji="1" sz="2400" kern="1200">
        <a:solidFill>
          <a:schemeClr val="tx1"/>
        </a:solidFill>
        <a:latin typeface="Times New Roman" pitchFamily="18" charset="0"/>
        <a:ea typeface="+mn-ea"/>
        <a:cs typeface="+mn-cs"/>
      </a:defRPr>
    </a:lvl4pPr>
    <a:lvl5pPr marL="1828800" algn="l" rtl="0" fontAlgn="base">
      <a:spcBef>
        <a:spcPct val="0"/>
      </a:spcBef>
      <a:spcAft>
        <a:spcPct val="0"/>
      </a:spcAft>
      <a:defRPr kumimoji="1" sz="2400" kern="1200">
        <a:solidFill>
          <a:schemeClr val="tx1"/>
        </a:solidFill>
        <a:latin typeface="Times New Roman" pitchFamily="18" charset="0"/>
        <a:ea typeface="+mn-ea"/>
        <a:cs typeface="+mn-cs"/>
      </a:defRPr>
    </a:lvl5pPr>
    <a:lvl6pPr marL="2286000" algn="l" defTabSz="914400" rtl="0" eaLnBrk="1" latinLnBrk="0" hangingPunct="1">
      <a:defRPr kumimoji="1" sz="2400" kern="1200">
        <a:solidFill>
          <a:schemeClr val="tx1"/>
        </a:solidFill>
        <a:latin typeface="Times New Roman" pitchFamily="18" charset="0"/>
        <a:ea typeface="+mn-ea"/>
        <a:cs typeface="+mn-cs"/>
      </a:defRPr>
    </a:lvl6pPr>
    <a:lvl7pPr marL="2743200" algn="l" defTabSz="914400" rtl="0" eaLnBrk="1" latinLnBrk="0" hangingPunct="1">
      <a:defRPr kumimoji="1" sz="2400" kern="1200">
        <a:solidFill>
          <a:schemeClr val="tx1"/>
        </a:solidFill>
        <a:latin typeface="Times New Roman" pitchFamily="18" charset="0"/>
        <a:ea typeface="+mn-ea"/>
        <a:cs typeface="+mn-cs"/>
      </a:defRPr>
    </a:lvl7pPr>
    <a:lvl8pPr marL="3200400" algn="l" defTabSz="914400" rtl="0" eaLnBrk="1" latinLnBrk="0" hangingPunct="1">
      <a:defRPr kumimoji="1" sz="2400" kern="1200">
        <a:solidFill>
          <a:schemeClr val="tx1"/>
        </a:solidFill>
        <a:latin typeface="Times New Roman" pitchFamily="18" charset="0"/>
        <a:ea typeface="+mn-ea"/>
        <a:cs typeface="+mn-cs"/>
      </a:defRPr>
    </a:lvl8pPr>
    <a:lvl9pPr marL="3657600" algn="l" defTabSz="914400" rtl="0" eaLnBrk="1" latinLnBrk="0" hangingPunct="1">
      <a:defRPr kumimoji="1"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224" userDrawn="1">
          <p15:clr>
            <a:srgbClr val="A4A3A4"/>
          </p15:clr>
        </p15:guide>
        <p15:guide id="2" pos="223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34" autoAdjust="0"/>
    <p:restoredTop sz="88475" autoAdjust="0"/>
  </p:normalViewPr>
  <p:slideViewPr>
    <p:cSldViewPr>
      <p:cViewPr varScale="1">
        <p:scale>
          <a:sx n="79" d="100"/>
          <a:sy n="79" d="100"/>
        </p:scale>
        <p:origin x="1734"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101" d="100"/>
          <a:sy n="101" d="100"/>
        </p:scale>
        <p:origin x="-2568" y="-84"/>
      </p:cViewPr>
      <p:guideLst>
        <p:guide orient="horz" pos="3224"/>
        <p:guide pos="2238"/>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5234" name="Rectangle 2"/>
          <p:cNvSpPr>
            <a:spLocks noGrp="1" noChangeArrowheads="1"/>
          </p:cNvSpPr>
          <p:nvPr>
            <p:ph type="hdr" sz="quarter"/>
          </p:nvPr>
        </p:nvSpPr>
        <p:spPr bwMode="auto">
          <a:xfrm>
            <a:off x="0" y="0"/>
            <a:ext cx="3078427"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75" tIns="49538" rIns="99075" bIns="49538" numCol="1" anchor="t" anchorCtr="0" compatLnSpc="1">
            <a:prstTxWarp prst="textNoShape">
              <a:avLst/>
            </a:prstTxWarp>
          </a:bodyPr>
          <a:lstStyle>
            <a:lvl1pPr>
              <a:defRPr kumimoji="0" sz="1300">
                <a:latin typeface="Arial" charset="0"/>
              </a:defRPr>
            </a:lvl1pPr>
          </a:lstStyle>
          <a:p>
            <a:endParaRPr lang="de-CH"/>
          </a:p>
        </p:txBody>
      </p:sp>
      <p:sp>
        <p:nvSpPr>
          <p:cNvPr id="95235" name="Rectangle 3"/>
          <p:cNvSpPr>
            <a:spLocks noGrp="1" noChangeArrowheads="1"/>
          </p:cNvSpPr>
          <p:nvPr>
            <p:ph type="dt" sz="quarter" idx="1"/>
          </p:nvPr>
        </p:nvSpPr>
        <p:spPr bwMode="auto">
          <a:xfrm>
            <a:off x="4023992" y="0"/>
            <a:ext cx="3078427"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75" tIns="49538" rIns="99075" bIns="49538" numCol="1" anchor="t" anchorCtr="0" compatLnSpc="1">
            <a:prstTxWarp prst="textNoShape">
              <a:avLst/>
            </a:prstTxWarp>
          </a:bodyPr>
          <a:lstStyle>
            <a:lvl1pPr algn="r">
              <a:defRPr kumimoji="0" sz="1300">
                <a:latin typeface="Arial" charset="0"/>
              </a:defRPr>
            </a:lvl1pPr>
          </a:lstStyle>
          <a:p>
            <a:endParaRPr lang="de-CH"/>
          </a:p>
        </p:txBody>
      </p:sp>
      <p:sp>
        <p:nvSpPr>
          <p:cNvPr id="95236" name="Rectangle 4"/>
          <p:cNvSpPr>
            <a:spLocks noGrp="1" noChangeArrowheads="1"/>
          </p:cNvSpPr>
          <p:nvPr>
            <p:ph type="ftr" sz="quarter" idx="2"/>
          </p:nvPr>
        </p:nvSpPr>
        <p:spPr bwMode="auto">
          <a:xfrm>
            <a:off x="0" y="9721106"/>
            <a:ext cx="3078427"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75" tIns="49538" rIns="99075" bIns="49538" numCol="1" anchor="b" anchorCtr="0" compatLnSpc="1">
            <a:prstTxWarp prst="textNoShape">
              <a:avLst/>
            </a:prstTxWarp>
          </a:bodyPr>
          <a:lstStyle>
            <a:lvl1pPr>
              <a:defRPr kumimoji="0" sz="1300">
                <a:latin typeface="Arial" charset="0"/>
              </a:defRPr>
            </a:lvl1pPr>
          </a:lstStyle>
          <a:p>
            <a:endParaRPr lang="de-CH"/>
          </a:p>
        </p:txBody>
      </p:sp>
      <p:sp>
        <p:nvSpPr>
          <p:cNvPr id="95237" name="Rectangle 5"/>
          <p:cNvSpPr>
            <a:spLocks noGrp="1" noChangeArrowheads="1"/>
          </p:cNvSpPr>
          <p:nvPr>
            <p:ph type="sldNum" sz="quarter" idx="3"/>
          </p:nvPr>
        </p:nvSpPr>
        <p:spPr bwMode="auto">
          <a:xfrm>
            <a:off x="4023992" y="9721106"/>
            <a:ext cx="3078427"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75" tIns="49538" rIns="99075" bIns="49538" numCol="1" anchor="b" anchorCtr="0" compatLnSpc="1">
            <a:prstTxWarp prst="textNoShape">
              <a:avLst/>
            </a:prstTxWarp>
          </a:bodyPr>
          <a:lstStyle>
            <a:lvl1pPr algn="r">
              <a:defRPr kumimoji="0" sz="1300">
                <a:latin typeface="Arial" charset="0"/>
              </a:defRPr>
            </a:lvl1pPr>
          </a:lstStyle>
          <a:p>
            <a:fld id="{C1954C80-0FD2-4003-820A-7BAD00B4E967}" type="slidenum">
              <a:rPr lang="de-CH"/>
              <a:pPr/>
              <a:t>‹Nr.›</a:t>
            </a:fld>
            <a:endParaRPr lang="de-CH"/>
          </a:p>
        </p:txBody>
      </p:sp>
    </p:spTree>
    <p:extLst>
      <p:ext uri="{BB962C8B-B14F-4D97-AF65-F5344CB8AC3E}">
        <p14:creationId xmlns:p14="http://schemas.microsoft.com/office/powerpoint/2010/main" val="26470793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0114" name="Rectangle 2"/>
          <p:cNvSpPr>
            <a:spLocks noGrp="1" noChangeArrowheads="1"/>
          </p:cNvSpPr>
          <p:nvPr>
            <p:ph type="hdr" sz="quarter"/>
          </p:nvPr>
        </p:nvSpPr>
        <p:spPr bwMode="auto">
          <a:xfrm>
            <a:off x="0" y="0"/>
            <a:ext cx="3078427"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75" tIns="49538" rIns="99075" bIns="49538" numCol="1" anchor="t" anchorCtr="0" compatLnSpc="1">
            <a:prstTxWarp prst="textNoShape">
              <a:avLst/>
            </a:prstTxWarp>
          </a:bodyPr>
          <a:lstStyle>
            <a:lvl1pPr>
              <a:defRPr kumimoji="0" sz="1300">
                <a:latin typeface="Arial" charset="0"/>
              </a:defRPr>
            </a:lvl1pPr>
          </a:lstStyle>
          <a:p>
            <a:endParaRPr lang="de-DE"/>
          </a:p>
        </p:txBody>
      </p:sp>
      <p:sp>
        <p:nvSpPr>
          <p:cNvPr id="90115" name="Rectangle 3"/>
          <p:cNvSpPr>
            <a:spLocks noGrp="1" noChangeArrowheads="1"/>
          </p:cNvSpPr>
          <p:nvPr>
            <p:ph type="dt" idx="1"/>
          </p:nvPr>
        </p:nvSpPr>
        <p:spPr bwMode="auto">
          <a:xfrm>
            <a:off x="4023992" y="0"/>
            <a:ext cx="3078427"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75" tIns="49538" rIns="99075" bIns="49538" numCol="1" anchor="t" anchorCtr="0" compatLnSpc="1">
            <a:prstTxWarp prst="textNoShape">
              <a:avLst/>
            </a:prstTxWarp>
          </a:bodyPr>
          <a:lstStyle>
            <a:lvl1pPr algn="r">
              <a:defRPr kumimoji="0" sz="1300">
                <a:latin typeface="Arial" charset="0"/>
              </a:defRPr>
            </a:lvl1pPr>
          </a:lstStyle>
          <a:p>
            <a:endParaRPr lang="de-DE"/>
          </a:p>
        </p:txBody>
      </p:sp>
      <p:sp>
        <p:nvSpPr>
          <p:cNvPr id="90116" name="Rectangle 4"/>
          <p:cNvSpPr>
            <a:spLocks noGrp="1" noRot="1" noChangeAspect="1" noChangeArrowheads="1" noTextEdit="1"/>
          </p:cNvSpPr>
          <p:nvPr>
            <p:ph type="sldImg" idx="2"/>
          </p:nvPr>
        </p:nvSpPr>
        <p:spPr bwMode="auto">
          <a:xfrm>
            <a:off x="995363" y="768350"/>
            <a:ext cx="5113337" cy="3836988"/>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90117" name="Rectangle 5"/>
          <p:cNvSpPr>
            <a:spLocks noGrp="1" noChangeArrowheads="1"/>
          </p:cNvSpPr>
          <p:nvPr>
            <p:ph type="body" sz="quarter" idx="3"/>
          </p:nvPr>
        </p:nvSpPr>
        <p:spPr bwMode="auto">
          <a:xfrm>
            <a:off x="710407" y="4861441"/>
            <a:ext cx="5683250" cy="46055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75" tIns="49538" rIns="99075" bIns="49538" numCol="1" anchor="t" anchorCtr="0" compatLnSpc="1">
            <a:prstTxWarp prst="textNoShape">
              <a:avLst/>
            </a:prstTxWarp>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90118" name="Rectangle 6"/>
          <p:cNvSpPr>
            <a:spLocks noGrp="1" noChangeArrowheads="1"/>
          </p:cNvSpPr>
          <p:nvPr>
            <p:ph type="ftr" sz="quarter" idx="4"/>
          </p:nvPr>
        </p:nvSpPr>
        <p:spPr bwMode="auto">
          <a:xfrm>
            <a:off x="0" y="9721106"/>
            <a:ext cx="3078427"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75" tIns="49538" rIns="99075" bIns="49538" numCol="1" anchor="b" anchorCtr="0" compatLnSpc="1">
            <a:prstTxWarp prst="textNoShape">
              <a:avLst/>
            </a:prstTxWarp>
          </a:bodyPr>
          <a:lstStyle>
            <a:lvl1pPr>
              <a:defRPr kumimoji="0" sz="1300">
                <a:latin typeface="Arial" charset="0"/>
              </a:defRPr>
            </a:lvl1pPr>
          </a:lstStyle>
          <a:p>
            <a:endParaRPr lang="de-DE"/>
          </a:p>
        </p:txBody>
      </p:sp>
      <p:sp>
        <p:nvSpPr>
          <p:cNvPr id="90119" name="Rectangle 7"/>
          <p:cNvSpPr>
            <a:spLocks noGrp="1" noChangeArrowheads="1"/>
          </p:cNvSpPr>
          <p:nvPr>
            <p:ph type="sldNum" sz="quarter" idx="5"/>
          </p:nvPr>
        </p:nvSpPr>
        <p:spPr bwMode="auto">
          <a:xfrm>
            <a:off x="4023992" y="9721106"/>
            <a:ext cx="3078427"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75" tIns="49538" rIns="99075" bIns="49538" numCol="1" anchor="b" anchorCtr="0" compatLnSpc="1">
            <a:prstTxWarp prst="textNoShape">
              <a:avLst/>
            </a:prstTxWarp>
          </a:bodyPr>
          <a:lstStyle>
            <a:lvl1pPr algn="r">
              <a:defRPr kumimoji="0" sz="1300">
                <a:latin typeface="Arial" charset="0"/>
              </a:defRPr>
            </a:lvl1pPr>
          </a:lstStyle>
          <a:p>
            <a:fld id="{3221ED43-15DF-43BC-B225-B00A9A01C7CD}" type="slidenum">
              <a:rPr lang="de-DE"/>
              <a:pPr/>
              <a:t>‹Nr.›</a:t>
            </a:fld>
            <a:endParaRPr lang="de-DE"/>
          </a:p>
        </p:txBody>
      </p:sp>
    </p:spTree>
    <p:extLst>
      <p:ext uri="{BB962C8B-B14F-4D97-AF65-F5344CB8AC3E}">
        <p14:creationId xmlns:p14="http://schemas.microsoft.com/office/powerpoint/2010/main" val="342932510"/>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kumimoji="1" sz="1200" kern="1200">
        <a:solidFill>
          <a:schemeClr val="tx1"/>
        </a:solidFill>
        <a:latin typeface="Arial" charset="0"/>
        <a:ea typeface="+mn-ea"/>
        <a:cs typeface="+mn-cs"/>
      </a:defRPr>
    </a:lvl1pPr>
    <a:lvl2pPr marL="457200" algn="l" rtl="0" fontAlgn="base">
      <a:spcBef>
        <a:spcPct val="30000"/>
      </a:spcBef>
      <a:spcAft>
        <a:spcPct val="0"/>
      </a:spcAft>
      <a:defRPr kumimoji="1" sz="1200" kern="1200">
        <a:solidFill>
          <a:schemeClr val="tx1"/>
        </a:solidFill>
        <a:latin typeface="Arial" charset="0"/>
        <a:ea typeface="+mn-ea"/>
        <a:cs typeface="+mn-cs"/>
      </a:defRPr>
    </a:lvl2pPr>
    <a:lvl3pPr marL="914400" algn="l" rtl="0" fontAlgn="base">
      <a:spcBef>
        <a:spcPct val="30000"/>
      </a:spcBef>
      <a:spcAft>
        <a:spcPct val="0"/>
      </a:spcAft>
      <a:defRPr kumimoji="1" sz="1200" kern="1200">
        <a:solidFill>
          <a:schemeClr val="tx1"/>
        </a:solidFill>
        <a:latin typeface="Arial" charset="0"/>
        <a:ea typeface="+mn-ea"/>
        <a:cs typeface="+mn-cs"/>
      </a:defRPr>
    </a:lvl3pPr>
    <a:lvl4pPr marL="1371600" algn="l" rtl="0" fontAlgn="base">
      <a:spcBef>
        <a:spcPct val="30000"/>
      </a:spcBef>
      <a:spcAft>
        <a:spcPct val="0"/>
      </a:spcAft>
      <a:defRPr kumimoji="1" sz="1200" kern="1200">
        <a:solidFill>
          <a:schemeClr val="tx1"/>
        </a:solidFill>
        <a:latin typeface="Arial" charset="0"/>
        <a:ea typeface="+mn-ea"/>
        <a:cs typeface="+mn-cs"/>
      </a:defRPr>
    </a:lvl4pPr>
    <a:lvl5pPr marL="1828800" algn="l" rtl="0" fontAlgn="base">
      <a:spcBef>
        <a:spcPct val="30000"/>
      </a:spcBef>
      <a:spcAft>
        <a:spcPct val="0"/>
      </a:spcAft>
      <a:defRPr kumimoji="1"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de.wikipedia.org/wiki/Rechtsberatungsgesetz"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E27ECF0-1564-4B0A-A704-C30928677D9B}" type="slidenum">
              <a:rPr lang="de-DE"/>
              <a:pPr/>
              <a:t>2</a:t>
            </a:fld>
            <a:endParaRPr lang="de-DE"/>
          </a:p>
        </p:txBody>
      </p:sp>
      <p:sp>
        <p:nvSpPr>
          <p:cNvPr id="91138" name="Rectangle 2"/>
          <p:cNvSpPr>
            <a:spLocks noGrp="1" noRot="1" noChangeAspect="1" noChangeArrowheads="1" noTextEdit="1"/>
          </p:cNvSpPr>
          <p:nvPr>
            <p:ph type="sldImg"/>
          </p:nvPr>
        </p:nvSpPr>
        <p:spPr>
          <a:ln/>
        </p:spPr>
      </p:sp>
      <p:sp>
        <p:nvSpPr>
          <p:cNvPr id="91139" name="Rectangle 3"/>
          <p:cNvSpPr>
            <a:spLocks noGrp="1" noChangeArrowheads="1"/>
          </p:cNvSpPr>
          <p:nvPr>
            <p:ph type="body" idx="1"/>
          </p:nvPr>
        </p:nvSpPr>
        <p:spPr/>
        <p:txBody>
          <a:bodyPr/>
          <a:lstStyle/>
          <a:p>
            <a:r>
              <a:rPr lang="de-CH" sz="1300" dirty="0"/>
              <a:t>Recht einmalig sind die Restriktionen in Bezug auf Rechtsberatung in Deutschland. In den 20-ern des letzten Jahrhunderts eigentlich als Schutz vor unqualifizierter Rechtsberatung angedacht, wurden dann 1935 von den Nationalsozialisten zur Ausgrenzung jüdischer Juristen entsprechende Gesetze eingeführt. Die Entstehung dieser Gesetzeslage können sie im Eintrag </a:t>
            </a:r>
            <a:r>
              <a:rPr lang="de-CH" sz="1300" dirty="0">
                <a:hlinkClick r:id="rId3"/>
              </a:rPr>
              <a:t>Rechtsberatungsgesetz</a:t>
            </a:r>
            <a:r>
              <a:rPr lang="de-CH" sz="1300" dirty="0"/>
              <a:t> auf Wikipedia nachvollziehen.</a:t>
            </a:r>
            <a:endParaRPr lang="de-DE" dirty="0"/>
          </a:p>
        </p:txBody>
      </p:sp>
    </p:spTree>
    <p:extLst>
      <p:ext uri="{BB962C8B-B14F-4D97-AF65-F5344CB8AC3E}">
        <p14:creationId xmlns:p14="http://schemas.microsoft.com/office/powerpoint/2010/main" val="38048407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E27ECF0-1564-4B0A-A704-C30928677D9B}" type="slidenum">
              <a:rPr lang="de-DE"/>
              <a:pPr/>
              <a:t>3</a:t>
            </a:fld>
            <a:endParaRPr lang="de-DE"/>
          </a:p>
        </p:txBody>
      </p:sp>
      <p:sp>
        <p:nvSpPr>
          <p:cNvPr id="91138" name="Rectangle 2"/>
          <p:cNvSpPr>
            <a:spLocks noGrp="1" noRot="1" noChangeAspect="1" noChangeArrowheads="1" noTextEdit="1"/>
          </p:cNvSpPr>
          <p:nvPr>
            <p:ph type="sldImg"/>
          </p:nvPr>
        </p:nvSpPr>
        <p:spPr>
          <a:ln/>
        </p:spPr>
      </p:sp>
      <p:sp>
        <p:nvSpPr>
          <p:cNvPr id="91139" name="Rectangle 3"/>
          <p:cNvSpPr>
            <a:spLocks noGrp="1" noChangeArrowheads="1"/>
          </p:cNvSpPr>
          <p:nvPr>
            <p:ph type="body" idx="1"/>
          </p:nvPr>
        </p:nvSpPr>
        <p:spPr/>
        <p:txBody>
          <a:bodyPr/>
          <a:lstStyle/>
          <a:p>
            <a:endParaRPr lang="de-DE" dirty="0"/>
          </a:p>
        </p:txBody>
      </p:sp>
    </p:spTree>
    <p:extLst>
      <p:ext uri="{BB962C8B-B14F-4D97-AF65-F5344CB8AC3E}">
        <p14:creationId xmlns:p14="http://schemas.microsoft.com/office/powerpoint/2010/main" val="21176616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bg>
      <p:bgPr>
        <a:gradFill rotWithShape="0">
          <a:gsLst>
            <a:gs pos="0">
              <a:schemeClr val="bg1">
                <a:gamma/>
                <a:shade val="46275"/>
                <a:invGamma/>
              </a:schemeClr>
            </a:gs>
            <a:gs pos="50000">
              <a:schemeClr val="bg1"/>
            </a:gs>
            <a:gs pos="100000">
              <a:schemeClr val="bg1">
                <a:gamma/>
                <a:shade val="46275"/>
                <a:invGamma/>
              </a:schemeClr>
            </a:gs>
          </a:gsLst>
          <a:lin ang="5400000" scaled="1"/>
        </a:gradFill>
        <a:effectLst/>
      </p:bgPr>
    </p:bg>
    <p:spTree>
      <p:nvGrpSpPr>
        <p:cNvPr id="1" name=""/>
        <p:cNvGrpSpPr/>
        <p:nvPr/>
      </p:nvGrpSpPr>
      <p:grpSpPr>
        <a:xfrm>
          <a:off x="0" y="0"/>
          <a:ext cx="0" cy="0"/>
          <a:chOff x="0" y="0"/>
          <a:chExt cx="0" cy="0"/>
        </a:xfrm>
      </p:grpSpPr>
      <p:sp>
        <p:nvSpPr>
          <p:cNvPr id="89090" name="Rectangle 2"/>
          <p:cNvSpPr>
            <a:spLocks noChangeArrowheads="1"/>
          </p:cNvSpPr>
          <p:nvPr/>
        </p:nvSpPr>
        <p:spPr bwMode="auto">
          <a:xfrm>
            <a:off x="381000" y="0"/>
            <a:ext cx="1447800" cy="6856413"/>
          </a:xfrm>
          <a:prstGeom prst="rect">
            <a:avLst/>
          </a:prstGeom>
          <a:gradFill rotWithShape="0">
            <a:gsLst>
              <a:gs pos="0">
                <a:schemeClr val="bg1">
                  <a:gamma/>
                  <a:shade val="61961"/>
                  <a:invGamma/>
                </a:schemeClr>
              </a:gs>
              <a:gs pos="50000">
                <a:schemeClr val="bg1">
                  <a:alpha val="50000"/>
                </a:schemeClr>
              </a:gs>
              <a:gs pos="100000">
                <a:schemeClr val="bg1">
                  <a:gamma/>
                  <a:shade val="61961"/>
                  <a:invGamma/>
                </a:scheme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p>
        </p:txBody>
      </p:sp>
      <p:sp>
        <p:nvSpPr>
          <p:cNvPr id="89091" name="Rectangle 3"/>
          <p:cNvSpPr>
            <a:spLocks noChangeArrowheads="1"/>
          </p:cNvSpPr>
          <p:nvPr/>
        </p:nvSpPr>
        <p:spPr bwMode="auto">
          <a:xfrm>
            <a:off x="685800" y="2438400"/>
            <a:ext cx="8456613" cy="762000"/>
          </a:xfrm>
          <a:prstGeom prst="rect">
            <a:avLst/>
          </a:prstGeom>
          <a:gradFill rotWithShape="0">
            <a:gsLst>
              <a:gs pos="0">
                <a:schemeClr val="bg1"/>
              </a:gs>
              <a:gs pos="100000">
                <a:schemeClr val="bg1">
                  <a:gamma/>
                  <a:shade val="15294"/>
                  <a:invGamma/>
                </a:schemeClr>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p>
        </p:txBody>
      </p:sp>
      <p:sp>
        <p:nvSpPr>
          <p:cNvPr id="89092" name="Rectangle 4"/>
          <p:cNvSpPr>
            <a:spLocks noGrp="1" noChangeArrowheads="1"/>
          </p:cNvSpPr>
          <p:nvPr>
            <p:ph type="ctrTitle" sz="quarter"/>
          </p:nvPr>
        </p:nvSpPr>
        <p:spPr>
          <a:xfrm>
            <a:off x="685800" y="2286000"/>
            <a:ext cx="7772400" cy="1143000"/>
          </a:xfrm>
        </p:spPr>
        <p:txBody>
          <a:bodyPr/>
          <a:lstStyle>
            <a:lvl1pPr>
              <a:defRPr/>
            </a:lvl1pPr>
          </a:lstStyle>
          <a:p>
            <a:pPr lvl="0"/>
            <a:r>
              <a:rPr lang="de-DE" noProof="0"/>
              <a:t>Hier klicken, um Master-</a:t>
            </a:r>
            <a:br>
              <a:rPr lang="de-DE" noProof="0"/>
            </a:br>
            <a:r>
              <a:rPr lang="de-DE" noProof="0"/>
              <a:t>Titelformat zu bearbeiten</a:t>
            </a:r>
          </a:p>
        </p:txBody>
      </p:sp>
      <p:sp>
        <p:nvSpPr>
          <p:cNvPr id="89093" name="Rectangle 5"/>
          <p:cNvSpPr>
            <a:spLocks noGrp="1" noChangeArrowheads="1"/>
          </p:cNvSpPr>
          <p:nvPr>
            <p:ph type="subTitle" sz="quarter" idx="1"/>
          </p:nvPr>
        </p:nvSpPr>
        <p:spPr>
          <a:xfrm>
            <a:off x="2057400" y="4114800"/>
            <a:ext cx="6400800" cy="1752600"/>
          </a:xfrm>
        </p:spPr>
        <p:txBody>
          <a:bodyPr/>
          <a:lstStyle>
            <a:lvl1pPr marL="0" indent="0" algn="ctr">
              <a:buFont typeface="Wingdings" pitchFamily="2" charset="2"/>
              <a:buNone/>
              <a:defRPr b="0">
                <a:latin typeface="Times New Roman" pitchFamily="18" charset="0"/>
              </a:defRPr>
            </a:lvl1pPr>
          </a:lstStyle>
          <a:p>
            <a:pPr lvl="0"/>
            <a:r>
              <a:rPr lang="de-DE" noProof="0"/>
              <a:t>Hier klicken, um Master-</a:t>
            </a:r>
          </a:p>
          <a:p>
            <a:pPr lvl="0"/>
            <a:r>
              <a:rPr lang="de-DE" noProof="0"/>
              <a:t>Untertitelformat zu bearbeiten</a:t>
            </a:r>
          </a:p>
        </p:txBody>
      </p:sp>
      <p:sp>
        <p:nvSpPr>
          <p:cNvPr id="89094" name="Rectangle 6"/>
          <p:cNvSpPr>
            <a:spLocks noGrp="1" noChangeArrowheads="1"/>
          </p:cNvSpPr>
          <p:nvPr>
            <p:ph type="dt" sz="quarter" idx="2"/>
          </p:nvPr>
        </p:nvSpPr>
        <p:spPr/>
        <p:txBody>
          <a:bodyPr/>
          <a:lstStyle>
            <a:lvl1pPr>
              <a:defRPr/>
            </a:lvl1pPr>
          </a:lstStyle>
          <a:p>
            <a:endParaRPr lang="de-DE"/>
          </a:p>
        </p:txBody>
      </p:sp>
      <p:sp>
        <p:nvSpPr>
          <p:cNvPr id="89095" name="Rectangle 7"/>
          <p:cNvSpPr>
            <a:spLocks noGrp="1" noChangeArrowheads="1"/>
          </p:cNvSpPr>
          <p:nvPr>
            <p:ph type="ftr" sz="quarter" idx="3"/>
          </p:nvPr>
        </p:nvSpPr>
        <p:spPr/>
        <p:txBody>
          <a:bodyPr/>
          <a:lstStyle>
            <a:lvl1pPr>
              <a:defRPr/>
            </a:lvl1pPr>
          </a:lstStyle>
          <a:p>
            <a:endParaRPr lang="de-DE"/>
          </a:p>
        </p:txBody>
      </p:sp>
      <p:sp>
        <p:nvSpPr>
          <p:cNvPr id="89096" name="Rectangle 8"/>
          <p:cNvSpPr>
            <a:spLocks noGrp="1" noChangeArrowheads="1"/>
          </p:cNvSpPr>
          <p:nvPr>
            <p:ph type="sldNum" sz="quarter" idx="4"/>
          </p:nvPr>
        </p:nvSpPr>
        <p:spPr/>
        <p:txBody>
          <a:bodyPr/>
          <a:lstStyle>
            <a:lvl1pPr>
              <a:defRPr/>
            </a:lvl1pPr>
          </a:lstStyle>
          <a:p>
            <a:fld id="{8F9D403B-29D6-470F-85DD-749C62E5656E}" type="slidenum">
              <a:rPr lang="de-DE"/>
              <a:pPr/>
              <a:t>‹Nr.›</a:t>
            </a:fld>
            <a:endParaRPr lang="de-DE"/>
          </a:p>
        </p:txBody>
      </p:sp>
      <p:sp>
        <p:nvSpPr>
          <p:cNvPr id="89097" name="Rectangle 9"/>
          <p:cNvSpPr>
            <a:spLocks noChangeArrowheads="1"/>
          </p:cNvSpPr>
          <p:nvPr/>
        </p:nvSpPr>
        <p:spPr bwMode="auto">
          <a:xfrm>
            <a:off x="0" y="3505200"/>
            <a:ext cx="4724400" cy="152400"/>
          </a:xfrm>
          <a:prstGeom prst="rect">
            <a:avLst/>
          </a:prstGeom>
          <a:solidFill>
            <a:schemeClr val="accent1">
              <a:alpha val="5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CH"/>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p:cNvSpPr>
            <a:spLocks noGrp="1"/>
          </p:cNvSpPr>
          <p:nvPr>
            <p:ph type="dt" sz="half" idx="10"/>
          </p:nvPr>
        </p:nvSpPr>
        <p:spPr/>
        <p:txBody>
          <a:bodyPr/>
          <a:lstStyle>
            <a:lvl1pPr>
              <a:defRPr/>
            </a:lvl1pPr>
          </a:lstStyle>
          <a:p>
            <a:endParaRPr lang="de-DE"/>
          </a:p>
        </p:txBody>
      </p:sp>
      <p:sp>
        <p:nvSpPr>
          <p:cNvPr id="5" name="Fußzeilenplatzhalter 4"/>
          <p:cNvSpPr>
            <a:spLocks noGrp="1"/>
          </p:cNvSpPr>
          <p:nvPr>
            <p:ph type="ftr" sz="quarter" idx="11"/>
          </p:nvPr>
        </p:nvSpPr>
        <p:spPr/>
        <p:txBody>
          <a:bodyPr/>
          <a:lstStyle>
            <a:lvl1pPr>
              <a:defRPr/>
            </a:lvl1pPr>
          </a:lstStyle>
          <a:p>
            <a:endParaRPr lang="de-DE"/>
          </a:p>
        </p:txBody>
      </p:sp>
      <p:sp>
        <p:nvSpPr>
          <p:cNvPr id="6" name="Foliennummernplatzhalter 5"/>
          <p:cNvSpPr>
            <a:spLocks noGrp="1"/>
          </p:cNvSpPr>
          <p:nvPr>
            <p:ph type="sldNum" sz="quarter" idx="12"/>
          </p:nvPr>
        </p:nvSpPr>
        <p:spPr/>
        <p:txBody>
          <a:bodyPr/>
          <a:lstStyle>
            <a:lvl1pPr>
              <a:defRPr/>
            </a:lvl1pPr>
          </a:lstStyle>
          <a:p>
            <a:fld id="{79D30DE7-2833-4D37-85D5-ABE37A8EB83A}" type="slidenum">
              <a:rPr lang="de-DE"/>
              <a:pPr/>
              <a:t>‹Nr.›</a:t>
            </a:fld>
            <a:endParaRPr lang="de-DE"/>
          </a:p>
        </p:txBody>
      </p:sp>
    </p:spTree>
    <p:extLst>
      <p:ext uri="{BB962C8B-B14F-4D97-AF65-F5344CB8AC3E}">
        <p14:creationId xmlns:p14="http://schemas.microsoft.com/office/powerpoint/2010/main" val="10425671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Titelmasterformat durch Klicken bearbeiten</a:t>
            </a:r>
            <a:endParaRPr lang="de-CH"/>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 bearbeiten</a:t>
            </a:r>
          </a:p>
        </p:txBody>
      </p:sp>
      <p:sp>
        <p:nvSpPr>
          <p:cNvPr id="4" name="Datumsplatzhalter 3"/>
          <p:cNvSpPr>
            <a:spLocks noGrp="1"/>
          </p:cNvSpPr>
          <p:nvPr>
            <p:ph type="dt" sz="half" idx="10"/>
          </p:nvPr>
        </p:nvSpPr>
        <p:spPr/>
        <p:txBody>
          <a:bodyPr/>
          <a:lstStyle>
            <a:lvl1pPr>
              <a:defRPr/>
            </a:lvl1pPr>
          </a:lstStyle>
          <a:p>
            <a:endParaRPr lang="de-DE"/>
          </a:p>
        </p:txBody>
      </p:sp>
      <p:sp>
        <p:nvSpPr>
          <p:cNvPr id="5" name="Fußzeilenplatzhalter 4"/>
          <p:cNvSpPr>
            <a:spLocks noGrp="1"/>
          </p:cNvSpPr>
          <p:nvPr>
            <p:ph type="ftr" sz="quarter" idx="11"/>
          </p:nvPr>
        </p:nvSpPr>
        <p:spPr/>
        <p:txBody>
          <a:bodyPr/>
          <a:lstStyle>
            <a:lvl1pPr>
              <a:defRPr/>
            </a:lvl1pPr>
          </a:lstStyle>
          <a:p>
            <a:endParaRPr lang="de-DE"/>
          </a:p>
        </p:txBody>
      </p:sp>
      <p:sp>
        <p:nvSpPr>
          <p:cNvPr id="6" name="Foliennummernplatzhalter 5"/>
          <p:cNvSpPr>
            <a:spLocks noGrp="1"/>
          </p:cNvSpPr>
          <p:nvPr>
            <p:ph type="sldNum" sz="quarter" idx="12"/>
          </p:nvPr>
        </p:nvSpPr>
        <p:spPr/>
        <p:txBody>
          <a:bodyPr/>
          <a:lstStyle>
            <a:lvl1pPr>
              <a:defRPr/>
            </a:lvl1pPr>
          </a:lstStyle>
          <a:p>
            <a:fld id="{9DA84BC5-7AE2-4495-867E-79A68E829832}" type="slidenum">
              <a:rPr lang="de-DE"/>
              <a:pPr/>
              <a:t>‹Nr.›</a:t>
            </a:fld>
            <a:endParaRPr lang="de-DE"/>
          </a:p>
        </p:txBody>
      </p:sp>
    </p:spTree>
    <p:extLst>
      <p:ext uri="{BB962C8B-B14F-4D97-AF65-F5344CB8AC3E}">
        <p14:creationId xmlns:p14="http://schemas.microsoft.com/office/powerpoint/2010/main" val="17846280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CH"/>
          </a:p>
        </p:txBody>
      </p:sp>
      <p:sp>
        <p:nvSpPr>
          <p:cNvPr id="3" name="Inhaltsplatzhalt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Inhaltsplatzhalt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5" name="Datumsplatzhalter 4"/>
          <p:cNvSpPr>
            <a:spLocks noGrp="1"/>
          </p:cNvSpPr>
          <p:nvPr>
            <p:ph type="dt" sz="half" idx="10"/>
          </p:nvPr>
        </p:nvSpPr>
        <p:spPr/>
        <p:txBody>
          <a:bodyPr/>
          <a:lstStyle>
            <a:lvl1pPr>
              <a:defRPr/>
            </a:lvl1pPr>
          </a:lstStyle>
          <a:p>
            <a:endParaRPr lang="de-DE"/>
          </a:p>
        </p:txBody>
      </p:sp>
      <p:sp>
        <p:nvSpPr>
          <p:cNvPr id="6" name="Fußzeilenplatzhalter 5"/>
          <p:cNvSpPr>
            <a:spLocks noGrp="1"/>
          </p:cNvSpPr>
          <p:nvPr>
            <p:ph type="ftr" sz="quarter" idx="11"/>
          </p:nvPr>
        </p:nvSpPr>
        <p:spPr/>
        <p:txBody>
          <a:bodyPr/>
          <a:lstStyle>
            <a:lvl1pPr>
              <a:defRPr/>
            </a:lvl1pPr>
          </a:lstStyle>
          <a:p>
            <a:endParaRPr lang="de-DE"/>
          </a:p>
        </p:txBody>
      </p:sp>
      <p:sp>
        <p:nvSpPr>
          <p:cNvPr id="7" name="Foliennummernplatzhalter 6"/>
          <p:cNvSpPr>
            <a:spLocks noGrp="1"/>
          </p:cNvSpPr>
          <p:nvPr>
            <p:ph type="sldNum" sz="quarter" idx="12"/>
          </p:nvPr>
        </p:nvSpPr>
        <p:spPr/>
        <p:txBody>
          <a:bodyPr/>
          <a:lstStyle>
            <a:lvl1pPr>
              <a:defRPr/>
            </a:lvl1pPr>
          </a:lstStyle>
          <a:p>
            <a:fld id="{E4FBA562-D284-4F71-AAA2-099631C457D0}" type="slidenum">
              <a:rPr lang="de-DE"/>
              <a:pPr/>
              <a:t>‹Nr.›</a:t>
            </a:fld>
            <a:endParaRPr lang="de-DE"/>
          </a:p>
        </p:txBody>
      </p:sp>
    </p:spTree>
    <p:extLst>
      <p:ext uri="{BB962C8B-B14F-4D97-AF65-F5344CB8AC3E}">
        <p14:creationId xmlns:p14="http://schemas.microsoft.com/office/powerpoint/2010/main" val="24461826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Titelmasterformat durch Klicken bearbeiten</a:t>
            </a:r>
            <a:endParaRPr lang="de-CH"/>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7" name="Datumsplatzhalter 6"/>
          <p:cNvSpPr>
            <a:spLocks noGrp="1"/>
          </p:cNvSpPr>
          <p:nvPr>
            <p:ph type="dt" sz="half" idx="10"/>
          </p:nvPr>
        </p:nvSpPr>
        <p:spPr/>
        <p:txBody>
          <a:bodyPr/>
          <a:lstStyle>
            <a:lvl1pPr>
              <a:defRPr/>
            </a:lvl1pPr>
          </a:lstStyle>
          <a:p>
            <a:endParaRPr lang="de-DE"/>
          </a:p>
        </p:txBody>
      </p:sp>
      <p:sp>
        <p:nvSpPr>
          <p:cNvPr id="8" name="Fußzeilenplatzhalter 7"/>
          <p:cNvSpPr>
            <a:spLocks noGrp="1"/>
          </p:cNvSpPr>
          <p:nvPr>
            <p:ph type="ftr" sz="quarter" idx="11"/>
          </p:nvPr>
        </p:nvSpPr>
        <p:spPr/>
        <p:txBody>
          <a:bodyPr/>
          <a:lstStyle>
            <a:lvl1pPr>
              <a:defRPr/>
            </a:lvl1pPr>
          </a:lstStyle>
          <a:p>
            <a:endParaRPr lang="de-DE"/>
          </a:p>
        </p:txBody>
      </p:sp>
      <p:sp>
        <p:nvSpPr>
          <p:cNvPr id="9" name="Foliennummernplatzhalter 8"/>
          <p:cNvSpPr>
            <a:spLocks noGrp="1"/>
          </p:cNvSpPr>
          <p:nvPr>
            <p:ph type="sldNum" sz="quarter" idx="12"/>
          </p:nvPr>
        </p:nvSpPr>
        <p:spPr/>
        <p:txBody>
          <a:bodyPr/>
          <a:lstStyle>
            <a:lvl1pPr>
              <a:defRPr/>
            </a:lvl1pPr>
          </a:lstStyle>
          <a:p>
            <a:fld id="{6719FDD1-8E4D-44A2-AC93-B2E125F01860}" type="slidenum">
              <a:rPr lang="de-DE"/>
              <a:pPr/>
              <a:t>‹Nr.›</a:t>
            </a:fld>
            <a:endParaRPr lang="de-DE"/>
          </a:p>
        </p:txBody>
      </p:sp>
    </p:spTree>
    <p:extLst>
      <p:ext uri="{BB962C8B-B14F-4D97-AF65-F5344CB8AC3E}">
        <p14:creationId xmlns:p14="http://schemas.microsoft.com/office/powerpoint/2010/main" val="3476747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CH"/>
          </a:p>
        </p:txBody>
      </p:sp>
      <p:sp>
        <p:nvSpPr>
          <p:cNvPr id="3" name="Datumsplatzhalter 2"/>
          <p:cNvSpPr>
            <a:spLocks noGrp="1"/>
          </p:cNvSpPr>
          <p:nvPr>
            <p:ph type="dt" sz="half" idx="10"/>
          </p:nvPr>
        </p:nvSpPr>
        <p:spPr/>
        <p:txBody>
          <a:bodyPr/>
          <a:lstStyle>
            <a:lvl1pPr>
              <a:defRPr/>
            </a:lvl1pPr>
          </a:lstStyle>
          <a:p>
            <a:endParaRPr lang="de-DE"/>
          </a:p>
        </p:txBody>
      </p:sp>
      <p:sp>
        <p:nvSpPr>
          <p:cNvPr id="4" name="Fußzeilenplatzhalter 3"/>
          <p:cNvSpPr>
            <a:spLocks noGrp="1"/>
          </p:cNvSpPr>
          <p:nvPr>
            <p:ph type="ftr" sz="quarter" idx="11"/>
          </p:nvPr>
        </p:nvSpPr>
        <p:spPr/>
        <p:txBody>
          <a:bodyPr/>
          <a:lstStyle>
            <a:lvl1pPr>
              <a:defRPr/>
            </a:lvl1pPr>
          </a:lstStyle>
          <a:p>
            <a:endParaRPr lang="de-DE"/>
          </a:p>
        </p:txBody>
      </p:sp>
      <p:sp>
        <p:nvSpPr>
          <p:cNvPr id="5" name="Foliennummernplatzhalter 4"/>
          <p:cNvSpPr>
            <a:spLocks noGrp="1"/>
          </p:cNvSpPr>
          <p:nvPr>
            <p:ph type="sldNum" sz="quarter" idx="12"/>
          </p:nvPr>
        </p:nvSpPr>
        <p:spPr/>
        <p:txBody>
          <a:bodyPr/>
          <a:lstStyle>
            <a:lvl1pPr>
              <a:defRPr/>
            </a:lvl1pPr>
          </a:lstStyle>
          <a:p>
            <a:fld id="{51FD7ABC-B99B-4FDD-8426-368C4BEE45B9}" type="slidenum">
              <a:rPr lang="de-DE"/>
              <a:pPr/>
              <a:t>‹Nr.›</a:t>
            </a:fld>
            <a:endParaRPr lang="de-DE"/>
          </a:p>
        </p:txBody>
      </p:sp>
    </p:spTree>
    <p:extLst>
      <p:ext uri="{BB962C8B-B14F-4D97-AF65-F5344CB8AC3E}">
        <p14:creationId xmlns:p14="http://schemas.microsoft.com/office/powerpoint/2010/main" val="26537171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lvl1pPr>
              <a:defRPr/>
            </a:lvl1pPr>
          </a:lstStyle>
          <a:p>
            <a:endParaRPr lang="de-DE"/>
          </a:p>
        </p:txBody>
      </p:sp>
      <p:sp>
        <p:nvSpPr>
          <p:cNvPr id="3" name="Fußzeilenplatzhalter 2"/>
          <p:cNvSpPr>
            <a:spLocks noGrp="1"/>
          </p:cNvSpPr>
          <p:nvPr>
            <p:ph type="ftr" sz="quarter" idx="11"/>
          </p:nvPr>
        </p:nvSpPr>
        <p:spPr/>
        <p:txBody>
          <a:bodyPr/>
          <a:lstStyle>
            <a:lvl1pPr>
              <a:defRPr/>
            </a:lvl1pPr>
          </a:lstStyle>
          <a:p>
            <a:endParaRPr lang="de-DE"/>
          </a:p>
        </p:txBody>
      </p:sp>
      <p:sp>
        <p:nvSpPr>
          <p:cNvPr id="4" name="Foliennummernplatzhalter 3"/>
          <p:cNvSpPr>
            <a:spLocks noGrp="1"/>
          </p:cNvSpPr>
          <p:nvPr>
            <p:ph type="sldNum" sz="quarter" idx="12"/>
          </p:nvPr>
        </p:nvSpPr>
        <p:spPr/>
        <p:txBody>
          <a:bodyPr/>
          <a:lstStyle>
            <a:lvl1pPr>
              <a:defRPr/>
            </a:lvl1pPr>
          </a:lstStyle>
          <a:p>
            <a:fld id="{A37719E2-A755-4541-B1A4-F404DE6920CE}" type="slidenum">
              <a:rPr lang="de-DE"/>
              <a:pPr/>
              <a:t>‹Nr.›</a:t>
            </a:fld>
            <a:endParaRPr lang="de-DE"/>
          </a:p>
        </p:txBody>
      </p:sp>
    </p:spTree>
    <p:extLst>
      <p:ext uri="{BB962C8B-B14F-4D97-AF65-F5344CB8AC3E}">
        <p14:creationId xmlns:p14="http://schemas.microsoft.com/office/powerpoint/2010/main" val="36911806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Titelmasterformat durch Klicken bearbeiten</a:t>
            </a:r>
            <a:endParaRPr lang="de-CH"/>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4"/>
          <p:cNvSpPr>
            <a:spLocks noGrp="1"/>
          </p:cNvSpPr>
          <p:nvPr>
            <p:ph type="dt" sz="half" idx="10"/>
          </p:nvPr>
        </p:nvSpPr>
        <p:spPr/>
        <p:txBody>
          <a:bodyPr/>
          <a:lstStyle>
            <a:lvl1pPr>
              <a:defRPr/>
            </a:lvl1pPr>
          </a:lstStyle>
          <a:p>
            <a:endParaRPr lang="de-DE"/>
          </a:p>
        </p:txBody>
      </p:sp>
      <p:sp>
        <p:nvSpPr>
          <p:cNvPr id="6" name="Fußzeilenplatzhalter 5"/>
          <p:cNvSpPr>
            <a:spLocks noGrp="1"/>
          </p:cNvSpPr>
          <p:nvPr>
            <p:ph type="ftr" sz="quarter" idx="11"/>
          </p:nvPr>
        </p:nvSpPr>
        <p:spPr/>
        <p:txBody>
          <a:bodyPr/>
          <a:lstStyle>
            <a:lvl1pPr>
              <a:defRPr/>
            </a:lvl1pPr>
          </a:lstStyle>
          <a:p>
            <a:endParaRPr lang="de-DE"/>
          </a:p>
        </p:txBody>
      </p:sp>
      <p:sp>
        <p:nvSpPr>
          <p:cNvPr id="7" name="Foliennummernplatzhalter 6"/>
          <p:cNvSpPr>
            <a:spLocks noGrp="1"/>
          </p:cNvSpPr>
          <p:nvPr>
            <p:ph type="sldNum" sz="quarter" idx="12"/>
          </p:nvPr>
        </p:nvSpPr>
        <p:spPr/>
        <p:txBody>
          <a:bodyPr/>
          <a:lstStyle>
            <a:lvl1pPr>
              <a:defRPr/>
            </a:lvl1pPr>
          </a:lstStyle>
          <a:p>
            <a:fld id="{F378E96A-482F-4312-B648-B406C481989E}" type="slidenum">
              <a:rPr lang="de-DE"/>
              <a:pPr/>
              <a:t>‹Nr.›</a:t>
            </a:fld>
            <a:endParaRPr lang="de-DE"/>
          </a:p>
        </p:txBody>
      </p:sp>
    </p:spTree>
    <p:extLst>
      <p:ext uri="{BB962C8B-B14F-4D97-AF65-F5344CB8AC3E}">
        <p14:creationId xmlns:p14="http://schemas.microsoft.com/office/powerpoint/2010/main" val="36275949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Titelmasterformat durch Klicken bearbeiten</a:t>
            </a:r>
            <a:endParaRPr lang="de-CH"/>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CH"/>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4"/>
          <p:cNvSpPr>
            <a:spLocks noGrp="1"/>
          </p:cNvSpPr>
          <p:nvPr>
            <p:ph type="dt" sz="half" idx="10"/>
          </p:nvPr>
        </p:nvSpPr>
        <p:spPr/>
        <p:txBody>
          <a:bodyPr/>
          <a:lstStyle>
            <a:lvl1pPr>
              <a:defRPr/>
            </a:lvl1pPr>
          </a:lstStyle>
          <a:p>
            <a:endParaRPr lang="de-DE"/>
          </a:p>
        </p:txBody>
      </p:sp>
      <p:sp>
        <p:nvSpPr>
          <p:cNvPr id="6" name="Fußzeilenplatzhalter 5"/>
          <p:cNvSpPr>
            <a:spLocks noGrp="1"/>
          </p:cNvSpPr>
          <p:nvPr>
            <p:ph type="ftr" sz="quarter" idx="11"/>
          </p:nvPr>
        </p:nvSpPr>
        <p:spPr/>
        <p:txBody>
          <a:bodyPr/>
          <a:lstStyle>
            <a:lvl1pPr>
              <a:defRPr/>
            </a:lvl1pPr>
          </a:lstStyle>
          <a:p>
            <a:endParaRPr lang="de-DE"/>
          </a:p>
        </p:txBody>
      </p:sp>
      <p:sp>
        <p:nvSpPr>
          <p:cNvPr id="7" name="Foliennummernplatzhalter 6"/>
          <p:cNvSpPr>
            <a:spLocks noGrp="1"/>
          </p:cNvSpPr>
          <p:nvPr>
            <p:ph type="sldNum" sz="quarter" idx="12"/>
          </p:nvPr>
        </p:nvSpPr>
        <p:spPr/>
        <p:txBody>
          <a:bodyPr/>
          <a:lstStyle>
            <a:lvl1pPr>
              <a:defRPr/>
            </a:lvl1pPr>
          </a:lstStyle>
          <a:p>
            <a:fld id="{B70B31E1-7386-4E79-8BA3-F21ED674A975}" type="slidenum">
              <a:rPr lang="de-DE"/>
              <a:pPr/>
              <a:t>‹Nr.›</a:t>
            </a:fld>
            <a:endParaRPr lang="de-DE"/>
          </a:p>
        </p:txBody>
      </p:sp>
    </p:spTree>
    <p:extLst>
      <p:ext uri="{BB962C8B-B14F-4D97-AF65-F5344CB8AC3E}">
        <p14:creationId xmlns:p14="http://schemas.microsoft.com/office/powerpoint/2010/main" val="37315240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CH"/>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p:cNvSpPr>
            <a:spLocks noGrp="1"/>
          </p:cNvSpPr>
          <p:nvPr>
            <p:ph type="dt" sz="half" idx="10"/>
          </p:nvPr>
        </p:nvSpPr>
        <p:spPr/>
        <p:txBody>
          <a:bodyPr/>
          <a:lstStyle>
            <a:lvl1pPr>
              <a:defRPr/>
            </a:lvl1pPr>
          </a:lstStyle>
          <a:p>
            <a:endParaRPr lang="de-DE"/>
          </a:p>
        </p:txBody>
      </p:sp>
      <p:sp>
        <p:nvSpPr>
          <p:cNvPr id="5" name="Fußzeilenplatzhalter 4"/>
          <p:cNvSpPr>
            <a:spLocks noGrp="1"/>
          </p:cNvSpPr>
          <p:nvPr>
            <p:ph type="ftr" sz="quarter" idx="11"/>
          </p:nvPr>
        </p:nvSpPr>
        <p:spPr/>
        <p:txBody>
          <a:bodyPr/>
          <a:lstStyle>
            <a:lvl1pPr>
              <a:defRPr/>
            </a:lvl1pPr>
          </a:lstStyle>
          <a:p>
            <a:endParaRPr lang="de-DE"/>
          </a:p>
        </p:txBody>
      </p:sp>
      <p:sp>
        <p:nvSpPr>
          <p:cNvPr id="6" name="Foliennummernplatzhalter 5"/>
          <p:cNvSpPr>
            <a:spLocks noGrp="1"/>
          </p:cNvSpPr>
          <p:nvPr>
            <p:ph type="sldNum" sz="quarter" idx="12"/>
          </p:nvPr>
        </p:nvSpPr>
        <p:spPr/>
        <p:txBody>
          <a:bodyPr/>
          <a:lstStyle>
            <a:lvl1pPr>
              <a:defRPr/>
            </a:lvl1pPr>
          </a:lstStyle>
          <a:p>
            <a:fld id="{F0AA3D36-E56E-42E7-9193-7A97B117B7A4}" type="slidenum">
              <a:rPr lang="de-DE"/>
              <a:pPr/>
              <a:t>‹Nr.›</a:t>
            </a:fld>
            <a:endParaRPr lang="de-DE"/>
          </a:p>
        </p:txBody>
      </p:sp>
    </p:spTree>
    <p:extLst>
      <p:ext uri="{BB962C8B-B14F-4D97-AF65-F5344CB8AC3E}">
        <p14:creationId xmlns:p14="http://schemas.microsoft.com/office/powerpoint/2010/main" val="10308776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515100" y="609600"/>
            <a:ext cx="1943100" cy="5486400"/>
          </a:xfrm>
        </p:spPr>
        <p:txBody>
          <a:bodyPr vert="eaVert"/>
          <a:lstStyle/>
          <a:p>
            <a:r>
              <a:rPr lang="de-DE"/>
              <a:t>Titelmasterformat durch Klicken bearbeiten</a:t>
            </a:r>
            <a:endParaRPr lang="de-CH"/>
          </a:p>
        </p:txBody>
      </p:sp>
      <p:sp>
        <p:nvSpPr>
          <p:cNvPr id="3" name="Vertikaler Textplatzhalter 2"/>
          <p:cNvSpPr>
            <a:spLocks noGrp="1"/>
          </p:cNvSpPr>
          <p:nvPr>
            <p:ph type="body" orient="vert" idx="1"/>
          </p:nvPr>
        </p:nvSpPr>
        <p:spPr>
          <a:xfrm>
            <a:off x="685800" y="609600"/>
            <a:ext cx="5676900" cy="5486400"/>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p:cNvSpPr>
            <a:spLocks noGrp="1"/>
          </p:cNvSpPr>
          <p:nvPr>
            <p:ph type="dt" sz="half" idx="10"/>
          </p:nvPr>
        </p:nvSpPr>
        <p:spPr/>
        <p:txBody>
          <a:bodyPr/>
          <a:lstStyle>
            <a:lvl1pPr>
              <a:defRPr/>
            </a:lvl1pPr>
          </a:lstStyle>
          <a:p>
            <a:endParaRPr lang="de-DE"/>
          </a:p>
        </p:txBody>
      </p:sp>
      <p:sp>
        <p:nvSpPr>
          <p:cNvPr id="5" name="Fußzeilenplatzhalter 4"/>
          <p:cNvSpPr>
            <a:spLocks noGrp="1"/>
          </p:cNvSpPr>
          <p:nvPr>
            <p:ph type="ftr" sz="quarter" idx="11"/>
          </p:nvPr>
        </p:nvSpPr>
        <p:spPr/>
        <p:txBody>
          <a:bodyPr/>
          <a:lstStyle>
            <a:lvl1pPr>
              <a:defRPr/>
            </a:lvl1pPr>
          </a:lstStyle>
          <a:p>
            <a:endParaRPr lang="de-DE"/>
          </a:p>
        </p:txBody>
      </p:sp>
      <p:sp>
        <p:nvSpPr>
          <p:cNvPr id="6" name="Foliennummernplatzhalter 5"/>
          <p:cNvSpPr>
            <a:spLocks noGrp="1"/>
          </p:cNvSpPr>
          <p:nvPr>
            <p:ph type="sldNum" sz="quarter" idx="12"/>
          </p:nvPr>
        </p:nvSpPr>
        <p:spPr/>
        <p:txBody>
          <a:bodyPr/>
          <a:lstStyle>
            <a:lvl1pPr>
              <a:defRPr/>
            </a:lvl1pPr>
          </a:lstStyle>
          <a:p>
            <a:fld id="{312C8708-CAFC-46C1-BFDD-9EADD498E42E}" type="slidenum">
              <a:rPr lang="de-DE"/>
              <a:pPr/>
              <a:t>‹Nr.›</a:t>
            </a:fld>
            <a:endParaRPr lang="de-DE"/>
          </a:p>
        </p:txBody>
      </p:sp>
    </p:spTree>
    <p:extLst>
      <p:ext uri="{BB962C8B-B14F-4D97-AF65-F5344CB8AC3E}">
        <p14:creationId xmlns:p14="http://schemas.microsoft.com/office/powerpoint/2010/main" val="1775467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1">
                <a:gamma/>
                <a:shade val="46275"/>
                <a:invGamma/>
              </a:schemeClr>
            </a:gs>
          </a:gsLst>
          <a:lin ang="5400000" scaled="1"/>
        </a:gradFill>
        <a:effectLst/>
      </p:bgPr>
    </p:bg>
    <p:spTree>
      <p:nvGrpSpPr>
        <p:cNvPr id="1" name=""/>
        <p:cNvGrpSpPr/>
        <p:nvPr/>
      </p:nvGrpSpPr>
      <p:grpSpPr>
        <a:xfrm>
          <a:off x="0" y="0"/>
          <a:ext cx="0" cy="0"/>
          <a:chOff x="0" y="0"/>
          <a:chExt cx="0" cy="0"/>
        </a:xfrm>
      </p:grpSpPr>
      <p:sp>
        <p:nvSpPr>
          <p:cNvPr id="88066" name="Rectangle 2"/>
          <p:cNvSpPr>
            <a:spLocks noChangeArrowheads="1"/>
          </p:cNvSpPr>
          <p:nvPr/>
        </p:nvSpPr>
        <p:spPr bwMode="auto">
          <a:xfrm>
            <a:off x="381000" y="0"/>
            <a:ext cx="1447800" cy="6856413"/>
          </a:xfrm>
          <a:prstGeom prst="rect">
            <a:avLst/>
          </a:prstGeom>
          <a:gradFill rotWithShape="0">
            <a:gsLst>
              <a:gs pos="0">
                <a:schemeClr val="bg1">
                  <a:alpha val="50000"/>
                </a:schemeClr>
              </a:gs>
              <a:gs pos="100000">
                <a:schemeClr val="bg1">
                  <a:gamma/>
                  <a:shade val="61961"/>
                  <a:invGamma/>
                </a:scheme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p>
        </p:txBody>
      </p:sp>
      <p:sp>
        <p:nvSpPr>
          <p:cNvPr id="88067" name="Rectangle 3"/>
          <p:cNvSpPr>
            <a:spLocks noChangeArrowheads="1"/>
          </p:cNvSpPr>
          <p:nvPr/>
        </p:nvSpPr>
        <p:spPr bwMode="auto">
          <a:xfrm>
            <a:off x="152400" y="1752600"/>
            <a:ext cx="4724400" cy="152400"/>
          </a:xfrm>
          <a:prstGeom prst="rect">
            <a:avLst/>
          </a:prstGeom>
          <a:solidFill>
            <a:schemeClr val="accent1">
              <a:alpha val="5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p>
        </p:txBody>
      </p:sp>
      <p:sp>
        <p:nvSpPr>
          <p:cNvPr id="88068" name="Rectangle 4"/>
          <p:cNvSpPr>
            <a:spLocks noChangeArrowheads="1"/>
          </p:cNvSpPr>
          <p:nvPr/>
        </p:nvSpPr>
        <p:spPr bwMode="auto">
          <a:xfrm>
            <a:off x="685800" y="6629400"/>
            <a:ext cx="3505200" cy="227013"/>
          </a:xfrm>
          <a:prstGeom prst="rect">
            <a:avLst/>
          </a:prstGeom>
          <a:gradFill rotWithShape="0">
            <a:gsLst>
              <a:gs pos="0">
                <a:schemeClr val="hlink">
                  <a:gamma/>
                  <a:shade val="46275"/>
                  <a:invGamma/>
                </a:schemeClr>
              </a:gs>
              <a:gs pos="50000">
                <a:schemeClr val="hlink"/>
              </a:gs>
              <a:gs pos="100000">
                <a:schemeClr val="hlink">
                  <a:gamma/>
                  <a:shade val="46275"/>
                  <a:invGamma/>
                </a:schemeClr>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p>
        </p:txBody>
      </p:sp>
      <p:sp>
        <p:nvSpPr>
          <p:cNvPr id="88069" name="Rectangle 5"/>
          <p:cNvSpPr>
            <a:spLocks noChangeArrowheads="1"/>
          </p:cNvSpPr>
          <p:nvPr/>
        </p:nvSpPr>
        <p:spPr bwMode="auto">
          <a:xfrm>
            <a:off x="762000" y="762000"/>
            <a:ext cx="8380413" cy="762000"/>
          </a:xfrm>
          <a:prstGeom prst="rect">
            <a:avLst/>
          </a:prstGeom>
          <a:gradFill rotWithShape="0">
            <a:gsLst>
              <a:gs pos="0">
                <a:schemeClr val="bg1"/>
              </a:gs>
              <a:gs pos="100000">
                <a:schemeClr val="bg1">
                  <a:gamma/>
                  <a:shade val="15294"/>
                  <a:invGamma/>
                </a:schemeClr>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p>
        </p:txBody>
      </p:sp>
      <p:sp>
        <p:nvSpPr>
          <p:cNvPr id="88070" name="Rectangle 6"/>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2075" tIns="46038" rIns="92075" bIns="46038" numCol="1" anchor="ctr" anchorCtr="0" compatLnSpc="1">
            <a:prstTxWarp prst="textNoShape">
              <a:avLst/>
            </a:prstTxWarp>
          </a:bodyPr>
          <a:lstStyle/>
          <a:p>
            <a:pPr lvl="0"/>
            <a:r>
              <a:rPr lang="de-DE"/>
              <a:t>Hier klicken, um Master-Titelformat zu bearbeiten</a:t>
            </a:r>
          </a:p>
        </p:txBody>
      </p:sp>
      <p:sp>
        <p:nvSpPr>
          <p:cNvPr id="88071" name="Rectangle 7"/>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2075" tIns="46038" rIns="92075" bIns="46038" numCol="1" anchor="t" anchorCtr="0" compatLnSpc="1">
            <a:prstTxWarp prst="textNoShape">
              <a:avLst/>
            </a:prstTxWarp>
          </a:bodyPr>
          <a:lstStyle/>
          <a:p>
            <a:pPr lvl="0"/>
            <a:r>
              <a:rPr lang="de-DE"/>
              <a:t>Hier klicken, um Master-Textformat zu bearbeiten</a:t>
            </a:r>
          </a:p>
          <a:p>
            <a:pPr lvl="1"/>
            <a:r>
              <a:rPr lang="de-DE"/>
              <a:t>Zweite Ebene</a:t>
            </a:r>
          </a:p>
          <a:p>
            <a:pPr lvl="2"/>
            <a:r>
              <a:rPr lang="de-DE"/>
              <a:t>Dritte Ebene</a:t>
            </a:r>
          </a:p>
          <a:p>
            <a:pPr lvl="3"/>
            <a:r>
              <a:rPr lang="de-DE"/>
              <a:t>Vierte Ebene</a:t>
            </a:r>
          </a:p>
          <a:p>
            <a:pPr lvl="4"/>
            <a:r>
              <a:rPr lang="de-DE"/>
              <a:t>Fünfte Ebene</a:t>
            </a:r>
          </a:p>
        </p:txBody>
      </p:sp>
      <p:sp>
        <p:nvSpPr>
          <p:cNvPr id="88072" name="Rectangle 8"/>
          <p:cNvSpPr>
            <a:spLocks noGrp="1" noChangeArrowheads="1"/>
          </p:cNvSpPr>
          <p:nvPr>
            <p:ph type="dt" sz="half" idx="2"/>
          </p:nvPr>
        </p:nvSpPr>
        <p:spPr bwMode="auto">
          <a:xfrm>
            <a:off x="685800" y="61722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2075" tIns="46038" rIns="92075" bIns="46038" numCol="1" anchor="ctr" anchorCtr="0" compatLnSpc="1">
            <a:prstTxWarp prst="textNoShape">
              <a:avLst/>
            </a:prstTxWarp>
          </a:bodyPr>
          <a:lstStyle>
            <a:lvl1pPr>
              <a:defRPr kumimoji="0" sz="1400"/>
            </a:lvl1pPr>
          </a:lstStyle>
          <a:p>
            <a:endParaRPr lang="de-DE"/>
          </a:p>
        </p:txBody>
      </p:sp>
      <p:sp>
        <p:nvSpPr>
          <p:cNvPr id="88073" name="Rectangle 9"/>
          <p:cNvSpPr>
            <a:spLocks noGrp="1" noChangeArrowheads="1"/>
          </p:cNvSpPr>
          <p:nvPr>
            <p:ph type="ftr" sz="quarter" idx="3"/>
          </p:nvPr>
        </p:nvSpPr>
        <p:spPr bwMode="auto">
          <a:xfrm>
            <a:off x="3124200" y="61722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2075" tIns="46038" rIns="92075" bIns="46038" numCol="1" anchor="ctr" anchorCtr="0" compatLnSpc="1">
            <a:prstTxWarp prst="textNoShape">
              <a:avLst/>
            </a:prstTxWarp>
          </a:bodyPr>
          <a:lstStyle>
            <a:lvl1pPr algn="ctr">
              <a:defRPr kumimoji="0" sz="1400"/>
            </a:lvl1pPr>
          </a:lstStyle>
          <a:p>
            <a:endParaRPr lang="de-DE"/>
          </a:p>
        </p:txBody>
      </p:sp>
      <p:sp>
        <p:nvSpPr>
          <p:cNvPr id="88074" name="Rectangle 10"/>
          <p:cNvSpPr>
            <a:spLocks noGrp="1" noChangeArrowheads="1"/>
          </p:cNvSpPr>
          <p:nvPr>
            <p:ph type="sldNum" sz="quarter" idx="4"/>
          </p:nvPr>
        </p:nvSpPr>
        <p:spPr bwMode="auto">
          <a:xfrm>
            <a:off x="6553200" y="61722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2075" tIns="46038" rIns="92075" bIns="46038" numCol="1" anchor="ctr" anchorCtr="0" compatLnSpc="1">
            <a:prstTxWarp prst="textNoShape">
              <a:avLst/>
            </a:prstTxWarp>
          </a:bodyPr>
          <a:lstStyle>
            <a:lvl1pPr algn="r">
              <a:defRPr kumimoji="0" sz="1400"/>
            </a:lvl1pPr>
          </a:lstStyle>
          <a:p>
            <a:fld id="{F8C273BE-5294-43FF-8A84-68DE56CFFB95}" type="slidenum">
              <a:rPr lang="de-DE"/>
              <a:pPr/>
              <a:t>‹Nr.›</a:t>
            </a:fld>
            <a:endParaRPr lang="de-DE"/>
          </a:p>
        </p:txBody>
      </p:sp>
    </p:spTree>
  </p:cSld>
  <p:clrMap bg1="dk2" tx1="lt1" bg2="dk1" tx2="lt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txStyles>
    <p:titleStyle>
      <a:lvl1pPr algn="l" rtl="0" fontAlgn="base">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l" rtl="0" fontAlgn="base">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2pPr>
      <a:lvl3pPr algn="l" rtl="0" fontAlgn="base">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3pPr>
      <a:lvl4pPr algn="l" rtl="0" fontAlgn="base">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4pPr>
      <a:lvl5pPr algn="l" rtl="0" fontAlgn="base">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5pPr>
      <a:lvl6pPr marL="457200" algn="l" rtl="0" fontAlgn="base">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6pPr>
      <a:lvl7pPr marL="914400" algn="l" rtl="0" fontAlgn="base">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7pPr>
      <a:lvl8pPr marL="1371600" algn="l" rtl="0" fontAlgn="base">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8pPr>
      <a:lvl9pPr marL="1828800" algn="l" rtl="0" fontAlgn="base">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9pPr>
    </p:titleStyle>
    <p:bodyStyle>
      <a:lvl1pPr marL="342900" indent="-342900" algn="l" rtl="0" fontAlgn="base">
        <a:spcBef>
          <a:spcPct val="20000"/>
        </a:spcBef>
        <a:spcAft>
          <a:spcPct val="0"/>
        </a:spcAft>
        <a:buClr>
          <a:schemeClr val="accent2"/>
        </a:buClr>
        <a:buSzPct val="80000"/>
        <a:buFont typeface="Wingdings" pitchFamily="2" charset="2"/>
        <a:buChar char="l"/>
        <a:defRPr sz="3200" b="1">
          <a:solidFill>
            <a:schemeClr val="tx1"/>
          </a:solidFill>
          <a:latin typeface="+mn-lt"/>
          <a:ea typeface="+mn-ea"/>
          <a:cs typeface="+mn-cs"/>
        </a:defRPr>
      </a:lvl1pPr>
      <a:lvl2pPr marL="742950" indent="-285750" algn="l" rtl="0" fontAlgn="base">
        <a:spcBef>
          <a:spcPct val="20000"/>
        </a:spcBef>
        <a:spcAft>
          <a:spcPct val="0"/>
        </a:spcAft>
        <a:buChar char="–"/>
        <a:defRPr sz="2800" b="1">
          <a:solidFill>
            <a:schemeClr val="tx1"/>
          </a:solidFill>
          <a:latin typeface="+mn-lt"/>
        </a:defRPr>
      </a:lvl2pPr>
      <a:lvl3pPr marL="1143000" indent="-228600" algn="l" rtl="0" fontAlgn="base">
        <a:spcBef>
          <a:spcPct val="20000"/>
        </a:spcBef>
        <a:spcAft>
          <a:spcPct val="0"/>
        </a:spcAft>
        <a:buClr>
          <a:schemeClr val="accent2"/>
        </a:buClr>
        <a:buChar char="•"/>
        <a:defRPr sz="2400" b="1">
          <a:solidFill>
            <a:schemeClr val="tx1"/>
          </a:solidFill>
          <a:latin typeface="+mn-lt"/>
        </a:defRPr>
      </a:lvl3pPr>
      <a:lvl4pPr marL="1600200" indent="-228600" algn="l" rtl="0" fontAlgn="base">
        <a:spcBef>
          <a:spcPct val="20000"/>
        </a:spcBef>
        <a:spcAft>
          <a:spcPct val="0"/>
        </a:spcAft>
        <a:buChar char="–"/>
        <a:defRPr sz="2000" b="1">
          <a:solidFill>
            <a:schemeClr val="tx1"/>
          </a:solidFill>
          <a:latin typeface="+mn-lt"/>
        </a:defRPr>
      </a:lvl4pPr>
      <a:lvl5pPr marL="2057400" indent="-228600" algn="l" rtl="0" fontAlgn="base">
        <a:spcBef>
          <a:spcPct val="20000"/>
        </a:spcBef>
        <a:spcAft>
          <a:spcPct val="0"/>
        </a:spcAft>
        <a:buClr>
          <a:schemeClr val="accent2"/>
        </a:buClr>
        <a:buChar char="•"/>
        <a:defRPr sz="2000" b="1">
          <a:solidFill>
            <a:schemeClr val="tx1"/>
          </a:solidFill>
          <a:latin typeface="+mn-lt"/>
        </a:defRPr>
      </a:lvl5pPr>
      <a:lvl6pPr marL="2514600" indent="-228600" algn="l" rtl="0" fontAlgn="base">
        <a:spcBef>
          <a:spcPct val="20000"/>
        </a:spcBef>
        <a:spcAft>
          <a:spcPct val="0"/>
        </a:spcAft>
        <a:buClr>
          <a:schemeClr val="accent2"/>
        </a:buClr>
        <a:buChar char="•"/>
        <a:defRPr sz="2000" b="1">
          <a:solidFill>
            <a:schemeClr val="tx1"/>
          </a:solidFill>
          <a:latin typeface="+mn-lt"/>
        </a:defRPr>
      </a:lvl6pPr>
      <a:lvl7pPr marL="2971800" indent="-228600" algn="l" rtl="0" fontAlgn="base">
        <a:spcBef>
          <a:spcPct val="20000"/>
        </a:spcBef>
        <a:spcAft>
          <a:spcPct val="0"/>
        </a:spcAft>
        <a:buClr>
          <a:schemeClr val="accent2"/>
        </a:buClr>
        <a:buChar char="•"/>
        <a:defRPr sz="2000" b="1">
          <a:solidFill>
            <a:schemeClr val="tx1"/>
          </a:solidFill>
          <a:latin typeface="+mn-lt"/>
        </a:defRPr>
      </a:lvl7pPr>
      <a:lvl8pPr marL="3429000" indent="-228600" algn="l" rtl="0" fontAlgn="base">
        <a:spcBef>
          <a:spcPct val="20000"/>
        </a:spcBef>
        <a:spcAft>
          <a:spcPct val="0"/>
        </a:spcAft>
        <a:buClr>
          <a:schemeClr val="accent2"/>
        </a:buClr>
        <a:buChar char="•"/>
        <a:defRPr sz="2000" b="1">
          <a:solidFill>
            <a:schemeClr val="tx1"/>
          </a:solidFill>
          <a:latin typeface="+mn-lt"/>
        </a:defRPr>
      </a:lvl8pPr>
      <a:lvl9pPr marL="3886200" indent="-228600" algn="l" rtl="0" fontAlgn="base">
        <a:spcBef>
          <a:spcPct val="20000"/>
        </a:spcBef>
        <a:spcAft>
          <a:spcPct val="0"/>
        </a:spcAft>
        <a:buClr>
          <a:schemeClr val="accent2"/>
        </a:buClr>
        <a:buChar char="•"/>
        <a:defRPr sz="2000" b="1">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hyperlink" Target="http://www.abmahnwelle.de/"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3" name="Text Box 3"/>
          <p:cNvSpPr txBox="1">
            <a:spLocks noChangeArrowheads="1"/>
          </p:cNvSpPr>
          <p:nvPr/>
        </p:nvSpPr>
        <p:spPr bwMode="auto">
          <a:xfrm>
            <a:off x="0" y="304800"/>
            <a:ext cx="9144000"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kumimoji="0" lang="de-CH" sz="4800" u="sng" dirty="0"/>
              <a:t>Juristisches im Internet</a:t>
            </a:r>
            <a:endParaRPr kumimoji="0" lang="de-DE" sz="4800" u="sng" dirty="0"/>
          </a:p>
        </p:txBody>
      </p:sp>
      <p:sp>
        <p:nvSpPr>
          <p:cNvPr id="40964" name="Text Box 4"/>
          <p:cNvSpPr txBox="1">
            <a:spLocks noChangeArrowheads="1"/>
          </p:cNvSpPr>
          <p:nvPr/>
        </p:nvSpPr>
        <p:spPr bwMode="auto">
          <a:xfrm>
            <a:off x="0" y="3505200"/>
            <a:ext cx="9144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kumimoji="0" lang="de-CH" sz="3600"/>
              <a:t>Gerd Gesell</a:t>
            </a:r>
            <a:endParaRPr kumimoji="0" lang="de-DE" sz="3600"/>
          </a:p>
        </p:txBody>
      </p:sp>
      <p:sp>
        <p:nvSpPr>
          <p:cNvPr id="40967" name="Text Box 7"/>
          <p:cNvSpPr txBox="1">
            <a:spLocks noChangeArrowheads="1"/>
          </p:cNvSpPr>
          <p:nvPr/>
        </p:nvSpPr>
        <p:spPr bwMode="auto">
          <a:xfrm>
            <a:off x="5652120" y="4983540"/>
            <a:ext cx="2902911"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CH" dirty="0"/>
              <a:t>Version 1.0 – 10/2018</a:t>
            </a:r>
          </a:p>
          <a:p>
            <a:r>
              <a:rPr lang="de-CH" dirty="0"/>
              <a:t>Version 1.1 – 05/2019</a:t>
            </a:r>
          </a:p>
          <a:p>
            <a:r>
              <a:rPr lang="de-CH" dirty="0"/>
              <a:t>Version 1.2 – 11/2019</a:t>
            </a:r>
            <a:endParaRPr lang="de-DE" dirty="0"/>
          </a:p>
          <a:p>
            <a:endParaRPr lang="de-DE" dirty="0"/>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685800" y="792163"/>
            <a:ext cx="7772400" cy="777875"/>
          </a:xfrm>
        </p:spPr>
        <p:txBody>
          <a:bodyPr/>
          <a:lstStyle/>
          <a:p>
            <a:pPr algn="ctr"/>
            <a:r>
              <a:rPr lang="de-DE" u="sng" dirty="0"/>
              <a:t>Probleme des Internetrechts</a:t>
            </a:r>
          </a:p>
        </p:txBody>
      </p:sp>
      <p:sp>
        <p:nvSpPr>
          <p:cNvPr id="45059" name="Rectangle 3"/>
          <p:cNvSpPr>
            <a:spLocks noGrp="1" noChangeArrowheads="1"/>
          </p:cNvSpPr>
          <p:nvPr>
            <p:ph type="body" idx="1"/>
          </p:nvPr>
        </p:nvSpPr>
        <p:spPr>
          <a:xfrm>
            <a:off x="1331640" y="1951037"/>
            <a:ext cx="7126560" cy="4114800"/>
          </a:xfrm>
        </p:spPr>
        <p:txBody>
          <a:bodyPr/>
          <a:lstStyle/>
          <a:p>
            <a:pPr>
              <a:lnSpc>
                <a:spcPct val="150000"/>
              </a:lnSpc>
            </a:pPr>
            <a:r>
              <a:rPr lang="de-DE" b="0" dirty="0">
                <a:effectLst>
                  <a:outerShdw blurRad="38100" dist="38100" dir="2700000" algn="tl">
                    <a:srgbClr val="000000"/>
                  </a:outerShdw>
                </a:effectLst>
              </a:rPr>
              <a:t>Gesetzeslage nicht trivial</a:t>
            </a:r>
          </a:p>
          <a:p>
            <a:pPr>
              <a:lnSpc>
                <a:spcPct val="150000"/>
              </a:lnSpc>
            </a:pPr>
            <a:r>
              <a:rPr lang="de-DE" b="0" dirty="0">
                <a:effectLst>
                  <a:outerShdw blurRad="38100" dist="38100" dir="2700000" algn="tl">
                    <a:srgbClr val="000000"/>
                  </a:outerShdw>
                </a:effectLst>
              </a:rPr>
              <a:t>z. B. in D: widersprüchliche Urteile der Landesgerichte</a:t>
            </a:r>
          </a:p>
          <a:p>
            <a:pPr>
              <a:lnSpc>
                <a:spcPct val="150000"/>
              </a:lnSpc>
            </a:pPr>
            <a:r>
              <a:rPr lang="de-DE" b="0" dirty="0">
                <a:effectLst>
                  <a:outerShdw blurRad="38100" dist="38100" dir="2700000" algn="tl">
                    <a:srgbClr val="000000"/>
                  </a:outerShdw>
                </a:effectLst>
              </a:rPr>
              <a:t>Rechtsberatungsrecht in D – mit Folgen: </a:t>
            </a:r>
            <a:r>
              <a:rPr lang="de-DE" b="0" dirty="0">
                <a:effectLst>
                  <a:outerShdw blurRad="38100" dist="38100" dir="2700000" algn="tl">
                    <a:srgbClr val="000000"/>
                  </a:outerShdw>
                </a:effectLst>
                <a:hlinkClick r:id="rId3"/>
              </a:rPr>
              <a:t>http://www.abmahnwelle.de</a:t>
            </a:r>
            <a:endParaRPr lang="de-DE" b="0" dirty="0">
              <a:effectLst>
                <a:outerShdw blurRad="38100" dist="38100" dir="2700000" algn="tl">
                  <a:srgbClr val="000000"/>
                </a:outerShdw>
              </a:effectLst>
            </a:endParaRPr>
          </a:p>
          <a:p>
            <a:pPr>
              <a:lnSpc>
                <a:spcPct val="150000"/>
              </a:lnSpc>
            </a:pPr>
            <a:endParaRPr lang="de-DE" b="0" dirty="0">
              <a:effectLst>
                <a:outerShdw blurRad="38100" dist="38100" dir="2700000" algn="tl">
                  <a:srgbClr val="000000"/>
                </a:outerShdw>
              </a:effectLst>
            </a:endParaRPr>
          </a:p>
          <a:p>
            <a:pPr lvl="1"/>
            <a:endParaRPr lang="de-DE" sz="3200" dirty="0">
              <a:effectLst>
                <a:outerShdw blurRad="38100" dist="38100" dir="2700000" algn="tl">
                  <a:srgbClr val="000000"/>
                </a:outerShdw>
              </a:effectLs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45059">
                                            <p:txEl>
                                              <p:pRg st="0" end="0"/>
                                            </p:txEl>
                                          </p:spTgt>
                                        </p:tgtEl>
                                        <p:attrNameLst>
                                          <p:attrName>style.visibility</p:attrName>
                                        </p:attrNameLst>
                                      </p:cBhvr>
                                      <p:to>
                                        <p:strVal val="visible"/>
                                      </p:to>
                                    </p:set>
                                    <p:anim calcmode="lin" valueType="num">
                                      <p:cBhvr additive="base">
                                        <p:cTn id="7" dur="500" fill="hold"/>
                                        <p:tgtEl>
                                          <p:spTgt spid="45059">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4505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45059">
                                            <p:txEl>
                                              <p:pRg st="1" end="1"/>
                                            </p:txEl>
                                          </p:spTgt>
                                        </p:tgtEl>
                                        <p:attrNameLst>
                                          <p:attrName>style.visibility</p:attrName>
                                        </p:attrNameLst>
                                      </p:cBhvr>
                                      <p:to>
                                        <p:strVal val="visible"/>
                                      </p:to>
                                    </p:set>
                                    <p:anim calcmode="lin" valueType="num">
                                      <p:cBhvr additive="base">
                                        <p:cTn id="13" dur="500" fill="hold"/>
                                        <p:tgtEl>
                                          <p:spTgt spid="45059">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4505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45059">
                                            <p:txEl>
                                              <p:pRg st="2" end="2"/>
                                            </p:txEl>
                                          </p:spTgt>
                                        </p:tgtEl>
                                        <p:attrNameLst>
                                          <p:attrName>style.visibility</p:attrName>
                                        </p:attrNameLst>
                                      </p:cBhvr>
                                      <p:to>
                                        <p:strVal val="visible"/>
                                      </p:to>
                                    </p:set>
                                    <p:anim calcmode="lin" valueType="num">
                                      <p:cBhvr additive="base">
                                        <p:cTn id="19" dur="500" fill="hold"/>
                                        <p:tgtEl>
                                          <p:spTgt spid="45059">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45059">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9" grpId="0" build="p" autoUpdateAnimBg="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685800" y="792163"/>
            <a:ext cx="7772400" cy="777875"/>
          </a:xfrm>
        </p:spPr>
        <p:txBody>
          <a:bodyPr/>
          <a:lstStyle/>
          <a:p>
            <a:pPr algn="ctr"/>
            <a:r>
              <a:rPr lang="de-DE" u="sng" dirty="0"/>
              <a:t>Betrieb eines Webauftritts</a:t>
            </a:r>
          </a:p>
        </p:txBody>
      </p:sp>
      <p:sp>
        <p:nvSpPr>
          <p:cNvPr id="45059" name="Rectangle 3"/>
          <p:cNvSpPr>
            <a:spLocks noGrp="1" noChangeArrowheads="1"/>
          </p:cNvSpPr>
          <p:nvPr>
            <p:ph type="body" idx="1"/>
          </p:nvPr>
        </p:nvSpPr>
        <p:spPr>
          <a:xfrm>
            <a:off x="2627784" y="1951037"/>
            <a:ext cx="5830416" cy="4114800"/>
          </a:xfrm>
        </p:spPr>
        <p:txBody>
          <a:bodyPr/>
          <a:lstStyle/>
          <a:p>
            <a:pPr>
              <a:lnSpc>
                <a:spcPct val="150000"/>
              </a:lnSpc>
            </a:pPr>
            <a:r>
              <a:rPr lang="de-DE" b="0" dirty="0">
                <a:effectLst>
                  <a:outerShdw blurRad="38100" dist="38100" dir="2700000" algn="tl">
                    <a:srgbClr val="000000"/>
                  </a:outerShdw>
                </a:effectLst>
              </a:rPr>
              <a:t>Abmahnungen</a:t>
            </a:r>
          </a:p>
          <a:p>
            <a:pPr>
              <a:lnSpc>
                <a:spcPct val="150000"/>
              </a:lnSpc>
            </a:pPr>
            <a:r>
              <a:rPr lang="de-DE" b="0" dirty="0">
                <a:effectLst>
                  <a:outerShdw blurRad="38100" dist="38100" dir="2700000" algn="tl">
                    <a:srgbClr val="000000"/>
                  </a:outerShdw>
                </a:effectLst>
              </a:rPr>
              <a:t>Impressum</a:t>
            </a:r>
          </a:p>
          <a:p>
            <a:pPr>
              <a:lnSpc>
                <a:spcPct val="150000"/>
              </a:lnSpc>
            </a:pPr>
            <a:r>
              <a:rPr lang="de-DE" b="0" dirty="0">
                <a:effectLst>
                  <a:outerShdw blurRad="38100" dist="38100" dir="2700000" algn="tl">
                    <a:srgbClr val="000000"/>
                  </a:outerShdw>
                </a:effectLst>
              </a:rPr>
              <a:t>Disclaimer</a:t>
            </a:r>
          </a:p>
          <a:p>
            <a:pPr>
              <a:lnSpc>
                <a:spcPct val="150000"/>
              </a:lnSpc>
            </a:pPr>
            <a:r>
              <a:rPr lang="de-DE" b="0" dirty="0">
                <a:effectLst>
                  <a:outerShdw blurRad="38100" dist="38100" dir="2700000" algn="tl">
                    <a:srgbClr val="000000"/>
                  </a:outerShdw>
                </a:effectLst>
              </a:rPr>
              <a:t>Urheberschutz</a:t>
            </a:r>
          </a:p>
          <a:p>
            <a:pPr>
              <a:lnSpc>
                <a:spcPct val="150000"/>
              </a:lnSpc>
            </a:pPr>
            <a:r>
              <a:rPr lang="de-DE" b="0" dirty="0">
                <a:effectLst>
                  <a:outerShdw blurRad="38100" dist="38100" dir="2700000" algn="tl">
                    <a:srgbClr val="000000"/>
                  </a:outerShdw>
                </a:effectLst>
              </a:rPr>
              <a:t>Datenschutz</a:t>
            </a:r>
          </a:p>
          <a:p>
            <a:pPr lvl="1"/>
            <a:endParaRPr lang="de-DE" sz="3200" dirty="0">
              <a:effectLst>
                <a:outerShdw blurRad="38100" dist="38100" dir="2700000" algn="tl">
                  <a:srgbClr val="000000"/>
                </a:outerShdw>
              </a:effectLst>
            </a:endParaRPr>
          </a:p>
        </p:txBody>
      </p:sp>
    </p:spTree>
    <p:extLst>
      <p:ext uri="{BB962C8B-B14F-4D97-AF65-F5344CB8AC3E}">
        <p14:creationId xmlns:p14="http://schemas.microsoft.com/office/powerpoint/2010/main" val="3938934178"/>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45059">
                                            <p:txEl>
                                              <p:pRg st="0" end="0"/>
                                            </p:txEl>
                                          </p:spTgt>
                                        </p:tgtEl>
                                        <p:attrNameLst>
                                          <p:attrName>style.visibility</p:attrName>
                                        </p:attrNameLst>
                                      </p:cBhvr>
                                      <p:to>
                                        <p:strVal val="visible"/>
                                      </p:to>
                                    </p:set>
                                    <p:anim calcmode="lin" valueType="num">
                                      <p:cBhvr additive="base">
                                        <p:cTn id="7" dur="500" fill="hold"/>
                                        <p:tgtEl>
                                          <p:spTgt spid="45059">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4505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45059">
                                            <p:txEl>
                                              <p:pRg st="1" end="1"/>
                                            </p:txEl>
                                          </p:spTgt>
                                        </p:tgtEl>
                                        <p:attrNameLst>
                                          <p:attrName>style.visibility</p:attrName>
                                        </p:attrNameLst>
                                      </p:cBhvr>
                                      <p:to>
                                        <p:strVal val="visible"/>
                                      </p:to>
                                    </p:set>
                                    <p:anim calcmode="lin" valueType="num">
                                      <p:cBhvr additive="base">
                                        <p:cTn id="13" dur="500" fill="hold"/>
                                        <p:tgtEl>
                                          <p:spTgt spid="45059">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4505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45059">
                                            <p:txEl>
                                              <p:pRg st="2" end="2"/>
                                            </p:txEl>
                                          </p:spTgt>
                                        </p:tgtEl>
                                        <p:attrNameLst>
                                          <p:attrName>style.visibility</p:attrName>
                                        </p:attrNameLst>
                                      </p:cBhvr>
                                      <p:to>
                                        <p:strVal val="visible"/>
                                      </p:to>
                                    </p:set>
                                    <p:anim calcmode="lin" valueType="num">
                                      <p:cBhvr additive="base">
                                        <p:cTn id="19" dur="500" fill="hold"/>
                                        <p:tgtEl>
                                          <p:spTgt spid="45059">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4505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45059">
                                            <p:txEl>
                                              <p:pRg st="3" end="3"/>
                                            </p:txEl>
                                          </p:spTgt>
                                        </p:tgtEl>
                                        <p:attrNameLst>
                                          <p:attrName>style.visibility</p:attrName>
                                        </p:attrNameLst>
                                      </p:cBhvr>
                                      <p:to>
                                        <p:strVal val="visible"/>
                                      </p:to>
                                    </p:set>
                                    <p:anim calcmode="lin" valueType="num">
                                      <p:cBhvr additive="base">
                                        <p:cTn id="25" dur="500" fill="hold"/>
                                        <p:tgtEl>
                                          <p:spTgt spid="45059">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45059">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45059">
                                            <p:txEl>
                                              <p:pRg st="4" end="4"/>
                                            </p:txEl>
                                          </p:spTgt>
                                        </p:tgtEl>
                                        <p:attrNameLst>
                                          <p:attrName>style.visibility</p:attrName>
                                        </p:attrNameLst>
                                      </p:cBhvr>
                                      <p:to>
                                        <p:strVal val="visible"/>
                                      </p:to>
                                    </p:set>
                                    <p:anim calcmode="lin" valueType="num">
                                      <p:cBhvr additive="base">
                                        <p:cTn id="31" dur="500" fill="hold"/>
                                        <p:tgtEl>
                                          <p:spTgt spid="45059">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45059">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9" grpId="0" build="p" autoUpdateAnimBg="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5" name="Rectangle 3"/>
          <p:cNvSpPr>
            <a:spLocks noGrp="1" noChangeArrowheads="1"/>
          </p:cNvSpPr>
          <p:nvPr>
            <p:ph type="body" idx="1"/>
          </p:nvPr>
        </p:nvSpPr>
        <p:spPr/>
        <p:txBody>
          <a:bodyPr/>
          <a:lstStyle/>
          <a:p>
            <a:pPr>
              <a:spcAft>
                <a:spcPct val="40000"/>
              </a:spcAft>
            </a:pPr>
            <a:r>
              <a:rPr lang="de-CH" b="0" dirty="0">
                <a:effectLst>
                  <a:outerShdw blurRad="38100" dist="38100" dir="2700000" algn="tl">
                    <a:srgbClr val="000000"/>
                  </a:outerShdw>
                </a:effectLst>
              </a:rPr>
              <a:t>In Österreich: Unterlassungsaufforderung</a:t>
            </a:r>
          </a:p>
          <a:p>
            <a:pPr>
              <a:spcAft>
                <a:spcPct val="40000"/>
              </a:spcAft>
            </a:pPr>
            <a:r>
              <a:rPr lang="de-CH" b="0" dirty="0">
                <a:effectLst>
                  <a:outerShdw blurRad="38100" dist="38100" dir="2700000" algn="tl">
                    <a:srgbClr val="000000"/>
                  </a:outerShdw>
                </a:effectLst>
              </a:rPr>
              <a:t>Ursprünglich im Wettbewerbsrecht eingesetzt zur Reduktion von Gerichtsprozessen (z. B. vergleichende Werbung)</a:t>
            </a:r>
          </a:p>
          <a:p>
            <a:pPr>
              <a:spcAft>
                <a:spcPct val="40000"/>
              </a:spcAft>
            </a:pPr>
            <a:endParaRPr lang="de-DE" b="0" dirty="0">
              <a:effectLst>
                <a:outerShdw blurRad="38100" dist="38100" dir="2700000" algn="tl">
                  <a:srgbClr val="000000"/>
                </a:outerShdw>
              </a:effectLst>
            </a:endParaRPr>
          </a:p>
        </p:txBody>
      </p:sp>
      <p:sp>
        <p:nvSpPr>
          <p:cNvPr id="44036" name="Rectangle 4"/>
          <p:cNvSpPr>
            <a:spLocks noGrp="1" noChangeArrowheads="1"/>
          </p:cNvSpPr>
          <p:nvPr>
            <p:ph type="title"/>
          </p:nvPr>
        </p:nvSpPr>
        <p:spPr>
          <a:xfrm>
            <a:off x="685800" y="800100"/>
            <a:ext cx="7772400" cy="762000"/>
          </a:xfrm>
          <a:noFill/>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spAutoFit/>
          </a:bodyPr>
          <a:lstStyle/>
          <a:p>
            <a:pPr algn="ctr"/>
            <a:r>
              <a:rPr lang="de-DE" u="sng" dirty="0"/>
              <a:t>Was sind Abmahnungen?</a:t>
            </a: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344AADB-95C0-40EF-8BFE-2BF0837B8DBE}"/>
              </a:ext>
            </a:extLst>
          </p:cNvPr>
          <p:cNvSpPr>
            <a:spLocks noGrp="1"/>
          </p:cNvSpPr>
          <p:nvPr>
            <p:ph type="title"/>
          </p:nvPr>
        </p:nvSpPr>
        <p:spPr/>
        <p:txBody>
          <a:bodyPr/>
          <a:lstStyle/>
          <a:p>
            <a:pPr algn="ctr"/>
            <a:r>
              <a:rPr lang="de-CH" dirty="0"/>
              <a:t>Was ist das Problem?</a:t>
            </a:r>
          </a:p>
        </p:txBody>
      </p:sp>
      <p:sp>
        <p:nvSpPr>
          <p:cNvPr id="3" name="Inhaltsplatzhalter 2">
            <a:extLst>
              <a:ext uri="{FF2B5EF4-FFF2-40B4-BE49-F238E27FC236}">
                <a16:creationId xmlns:a16="http://schemas.microsoft.com/office/drawing/2014/main" id="{D4A72F87-850B-44E6-B5E8-41BD6F46E67C}"/>
              </a:ext>
            </a:extLst>
          </p:cNvPr>
          <p:cNvSpPr>
            <a:spLocks noGrp="1"/>
          </p:cNvSpPr>
          <p:nvPr>
            <p:ph idx="1"/>
          </p:nvPr>
        </p:nvSpPr>
        <p:spPr/>
        <p:txBody>
          <a:bodyPr/>
          <a:lstStyle/>
          <a:p>
            <a:r>
              <a:rPr lang="de-CH" b="0" dirty="0"/>
              <a:t>In D und Ö können die Anwaltskosten der Abmahnung auf den Abgemahnten überwälzt werden – in CH nicht!</a:t>
            </a:r>
          </a:p>
          <a:p>
            <a:r>
              <a:rPr lang="de-CH" b="0" dirty="0"/>
              <a:t>Spezialisierte «Abmahnbüros»</a:t>
            </a:r>
          </a:p>
          <a:p>
            <a:endParaRPr lang="de-CH" b="0" dirty="0"/>
          </a:p>
        </p:txBody>
      </p:sp>
    </p:spTree>
    <p:extLst>
      <p:ext uri="{BB962C8B-B14F-4D97-AF65-F5344CB8AC3E}">
        <p14:creationId xmlns:p14="http://schemas.microsoft.com/office/powerpoint/2010/main" val="36266697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344AADB-95C0-40EF-8BFE-2BF0837B8DBE}"/>
              </a:ext>
            </a:extLst>
          </p:cNvPr>
          <p:cNvSpPr>
            <a:spLocks noGrp="1"/>
          </p:cNvSpPr>
          <p:nvPr>
            <p:ph type="title"/>
          </p:nvPr>
        </p:nvSpPr>
        <p:spPr/>
        <p:txBody>
          <a:bodyPr/>
          <a:lstStyle/>
          <a:p>
            <a:pPr algn="ctr"/>
            <a:r>
              <a:rPr lang="de-CH" dirty="0"/>
              <a:t>Was kann schieflaufen?</a:t>
            </a:r>
          </a:p>
        </p:txBody>
      </p:sp>
      <p:sp>
        <p:nvSpPr>
          <p:cNvPr id="3" name="Inhaltsplatzhalter 2">
            <a:extLst>
              <a:ext uri="{FF2B5EF4-FFF2-40B4-BE49-F238E27FC236}">
                <a16:creationId xmlns:a16="http://schemas.microsoft.com/office/drawing/2014/main" id="{D4A72F87-850B-44E6-B5E8-41BD6F46E67C}"/>
              </a:ext>
            </a:extLst>
          </p:cNvPr>
          <p:cNvSpPr>
            <a:spLocks noGrp="1"/>
          </p:cNvSpPr>
          <p:nvPr>
            <p:ph idx="1"/>
          </p:nvPr>
        </p:nvSpPr>
        <p:spPr/>
        <p:txBody>
          <a:bodyPr/>
          <a:lstStyle/>
          <a:p>
            <a:pPr>
              <a:lnSpc>
                <a:spcPct val="150000"/>
              </a:lnSpc>
            </a:pPr>
            <a:r>
              <a:rPr lang="de-CH" b="0" dirty="0"/>
              <a:t>Fehler im Impressum</a:t>
            </a:r>
          </a:p>
          <a:p>
            <a:pPr>
              <a:lnSpc>
                <a:spcPct val="150000"/>
              </a:lnSpc>
            </a:pPr>
            <a:r>
              <a:rPr lang="de-CH" b="0" dirty="0"/>
              <a:t>Urheberprobleme bei Fotos, Texten, Medien allgemein</a:t>
            </a:r>
          </a:p>
          <a:p>
            <a:pPr>
              <a:lnSpc>
                <a:spcPct val="150000"/>
              </a:lnSpc>
            </a:pPr>
            <a:r>
              <a:rPr lang="de-CH" b="0" dirty="0"/>
              <a:t>Preisauszeichnungen</a:t>
            </a:r>
          </a:p>
          <a:p>
            <a:pPr>
              <a:lnSpc>
                <a:spcPct val="150000"/>
              </a:lnSpc>
            </a:pPr>
            <a:r>
              <a:rPr lang="de-CH" b="0" dirty="0"/>
              <a:t>Produktfotos</a:t>
            </a:r>
          </a:p>
          <a:p>
            <a:endParaRPr lang="de-CH" b="0" dirty="0"/>
          </a:p>
        </p:txBody>
      </p:sp>
    </p:spTree>
    <p:extLst>
      <p:ext uri="{BB962C8B-B14F-4D97-AF65-F5344CB8AC3E}">
        <p14:creationId xmlns:p14="http://schemas.microsoft.com/office/powerpoint/2010/main" val="22593467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344AADB-95C0-40EF-8BFE-2BF0837B8DBE}"/>
              </a:ext>
            </a:extLst>
          </p:cNvPr>
          <p:cNvSpPr>
            <a:spLocks noGrp="1"/>
          </p:cNvSpPr>
          <p:nvPr>
            <p:ph type="title"/>
          </p:nvPr>
        </p:nvSpPr>
        <p:spPr/>
        <p:txBody>
          <a:bodyPr/>
          <a:lstStyle/>
          <a:p>
            <a:pPr algn="ctr"/>
            <a:r>
              <a:rPr lang="de-CH" dirty="0"/>
              <a:t>… kann schieflaufen?</a:t>
            </a:r>
          </a:p>
        </p:txBody>
      </p:sp>
      <p:sp>
        <p:nvSpPr>
          <p:cNvPr id="3" name="Inhaltsplatzhalter 2">
            <a:extLst>
              <a:ext uri="{FF2B5EF4-FFF2-40B4-BE49-F238E27FC236}">
                <a16:creationId xmlns:a16="http://schemas.microsoft.com/office/drawing/2014/main" id="{D4A72F87-850B-44E6-B5E8-41BD6F46E67C}"/>
              </a:ext>
            </a:extLst>
          </p:cNvPr>
          <p:cNvSpPr>
            <a:spLocks noGrp="1"/>
          </p:cNvSpPr>
          <p:nvPr>
            <p:ph idx="1"/>
          </p:nvPr>
        </p:nvSpPr>
        <p:spPr/>
        <p:txBody>
          <a:bodyPr/>
          <a:lstStyle/>
          <a:p>
            <a:pPr>
              <a:lnSpc>
                <a:spcPct val="150000"/>
              </a:lnSpc>
            </a:pPr>
            <a:r>
              <a:rPr lang="de-CH" b="0" dirty="0"/>
              <a:t>Sinnlose Angaben im Disclaimer</a:t>
            </a:r>
          </a:p>
          <a:p>
            <a:pPr>
              <a:lnSpc>
                <a:spcPct val="150000"/>
              </a:lnSpc>
            </a:pPr>
            <a:r>
              <a:rPr lang="de-CH" b="0" dirty="0"/>
              <a:t>«Schlechte» Verlinkungen</a:t>
            </a:r>
          </a:p>
          <a:p>
            <a:pPr>
              <a:lnSpc>
                <a:spcPct val="150000"/>
              </a:lnSpc>
            </a:pPr>
            <a:r>
              <a:rPr lang="de-CH" b="0" dirty="0"/>
              <a:t>…</a:t>
            </a:r>
          </a:p>
          <a:p>
            <a:pPr>
              <a:lnSpc>
                <a:spcPct val="150000"/>
              </a:lnSpc>
            </a:pPr>
            <a:endParaRPr lang="de-CH" b="0" dirty="0"/>
          </a:p>
          <a:p>
            <a:endParaRPr lang="de-CH" b="0" dirty="0"/>
          </a:p>
        </p:txBody>
      </p:sp>
    </p:spTree>
    <p:extLst>
      <p:ext uri="{BB962C8B-B14F-4D97-AF65-F5344CB8AC3E}">
        <p14:creationId xmlns:p14="http://schemas.microsoft.com/office/powerpoint/2010/main" val="17603279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344AADB-95C0-40EF-8BFE-2BF0837B8DBE}"/>
              </a:ext>
            </a:extLst>
          </p:cNvPr>
          <p:cNvSpPr>
            <a:spLocks noGrp="1"/>
          </p:cNvSpPr>
          <p:nvPr>
            <p:ph type="title"/>
          </p:nvPr>
        </p:nvSpPr>
        <p:spPr/>
        <p:txBody>
          <a:bodyPr/>
          <a:lstStyle/>
          <a:p>
            <a:pPr algn="ctr"/>
            <a:r>
              <a:rPr lang="de-CH" dirty="0"/>
              <a:t>Hilfen</a:t>
            </a:r>
          </a:p>
        </p:txBody>
      </p:sp>
      <p:sp>
        <p:nvSpPr>
          <p:cNvPr id="3" name="Inhaltsplatzhalter 2">
            <a:extLst>
              <a:ext uri="{FF2B5EF4-FFF2-40B4-BE49-F238E27FC236}">
                <a16:creationId xmlns:a16="http://schemas.microsoft.com/office/drawing/2014/main" id="{D4A72F87-850B-44E6-B5E8-41BD6F46E67C}"/>
              </a:ext>
            </a:extLst>
          </p:cNvPr>
          <p:cNvSpPr>
            <a:spLocks noGrp="1"/>
          </p:cNvSpPr>
          <p:nvPr>
            <p:ph idx="1"/>
          </p:nvPr>
        </p:nvSpPr>
        <p:spPr/>
        <p:txBody>
          <a:bodyPr/>
          <a:lstStyle/>
          <a:p>
            <a:pPr>
              <a:lnSpc>
                <a:spcPct val="150000"/>
              </a:lnSpc>
            </a:pPr>
            <a:r>
              <a:rPr lang="de-CH" b="0" dirty="0"/>
              <a:t>Impressum mit Generatoren</a:t>
            </a:r>
          </a:p>
          <a:p>
            <a:pPr>
              <a:lnSpc>
                <a:spcPct val="150000"/>
              </a:lnSpc>
            </a:pPr>
            <a:r>
              <a:rPr lang="de-CH" b="0" dirty="0"/>
              <a:t>Klare Urhebersituationen</a:t>
            </a:r>
          </a:p>
          <a:p>
            <a:pPr>
              <a:lnSpc>
                <a:spcPct val="150000"/>
              </a:lnSpc>
            </a:pPr>
            <a:r>
              <a:rPr lang="de-CH" b="0" dirty="0"/>
              <a:t>Regelmässige Prüfung der externen Links</a:t>
            </a:r>
          </a:p>
          <a:p>
            <a:pPr>
              <a:lnSpc>
                <a:spcPct val="150000"/>
              </a:lnSpc>
            </a:pPr>
            <a:r>
              <a:rPr lang="de-CH" b="0" dirty="0"/>
              <a:t>Irgendwie sowas wie Gottvertrauen</a:t>
            </a:r>
          </a:p>
          <a:p>
            <a:endParaRPr lang="de-CH" b="0" dirty="0"/>
          </a:p>
        </p:txBody>
      </p:sp>
    </p:spTree>
    <p:extLst>
      <p:ext uri="{BB962C8B-B14F-4D97-AF65-F5344CB8AC3E}">
        <p14:creationId xmlns:p14="http://schemas.microsoft.com/office/powerpoint/2010/main" val="30336407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344AADB-95C0-40EF-8BFE-2BF0837B8DBE}"/>
              </a:ext>
            </a:extLst>
          </p:cNvPr>
          <p:cNvSpPr>
            <a:spLocks noGrp="1"/>
          </p:cNvSpPr>
          <p:nvPr>
            <p:ph type="title"/>
          </p:nvPr>
        </p:nvSpPr>
        <p:spPr/>
        <p:txBody>
          <a:bodyPr/>
          <a:lstStyle/>
          <a:p>
            <a:pPr algn="ctr"/>
            <a:r>
              <a:rPr lang="de-CH" dirty="0"/>
              <a:t>Schräge Gerichtsentscheide</a:t>
            </a:r>
          </a:p>
        </p:txBody>
      </p:sp>
      <p:sp>
        <p:nvSpPr>
          <p:cNvPr id="3" name="Inhaltsplatzhalter 2">
            <a:extLst>
              <a:ext uri="{FF2B5EF4-FFF2-40B4-BE49-F238E27FC236}">
                <a16:creationId xmlns:a16="http://schemas.microsoft.com/office/drawing/2014/main" id="{D4A72F87-850B-44E6-B5E8-41BD6F46E67C}"/>
              </a:ext>
            </a:extLst>
          </p:cNvPr>
          <p:cNvSpPr>
            <a:spLocks noGrp="1"/>
          </p:cNvSpPr>
          <p:nvPr>
            <p:ph idx="1"/>
          </p:nvPr>
        </p:nvSpPr>
        <p:spPr/>
        <p:txBody>
          <a:bodyPr/>
          <a:lstStyle/>
          <a:p>
            <a:pPr>
              <a:lnSpc>
                <a:spcPct val="150000"/>
              </a:lnSpc>
            </a:pPr>
            <a:r>
              <a:rPr lang="de-CH" b="0" dirty="0"/>
              <a:t>Bewertung direkt nach Online-Kauf unzulässig BGH (Oxid)</a:t>
            </a:r>
          </a:p>
          <a:p>
            <a:pPr>
              <a:lnSpc>
                <a:spcPct val="150000"/>
              </a:lnSpc>
            </a:pPr>
            <a:r>
              <a:rPr lang="de-CH" b="0" dirty="0"/>
              <a:t>demnächst lieferbar ist nach Verbraucherschutz zu ungenau</a:t>
            </a:r>
          </a:p>
          <a:p>
            <a:pPr>
              <a:lnSpc>
                <a:spcPct val="150000"/>
              </a:lnSpc>
            </a:pPr>
            <a:r>
              <a:rPr lang="de-CH" b="0" dirty="0" err="1"/>
              <a:t>Opt</a:t>
            </a:r>
            <a:r>
              <a:rPr lang="de-CH" b="0" dirty="0"/>
              <a:t>-In (</a:t>
            </a:r>
            <a:r>
              <a:rPr lang="de-CH" b="0" dirty="0" err="1"/>
              <a:t>Opt</a:t>
            </a:r>
            <a:r>
              <a:rPr lang="de-CH" b="0" dirty="0"/>
              <a:t>-out)/ Double </a:t>
            </a:r>
            <a:r>
              <a:rPr lang="de-CH" b="0" dirty="0" err="1"/>
              <a:t>Opt</a:t>
            </a:r>
            <a:r>
              <a:rPr lang="de-CH" b="0" dirty="0"/>
              <a:t>-In</a:t>
            </a:r>
          </a:p>
          <a:p>
            <a:pPr>
              <a:lnSpc>
                <a:spcPct val="150000"/>
              </a:lnSpc>
            </a:pPr>
            <a:endParaRPr lang="de-CH" b="0" dirty="0"/>
          </a:p>
          <a:p>
            <a:pPr>
              <a:lnSpc>
                <a:spcPct val="150000"/>
              </a:lnSpc>
            </a:pPr>
            <a:endParaRPr lang="de-CH" b="0" dirty="0"/>
          </a:p>
        </p:txBody>
      </p:sp>
      <p:sp>
        <p:nvSpPr>
          <p:cNvPr id="4" name="Rechteck 3">
            <a:extLst>
              <a:ext uri="{FF2B5EF4-FFF2-40B4-BE49-F238E27FC236}">
                <a16:creationId xmlns:a16="http://schemas.microsoft.com/office/drawing/2014/main" id="{C266348D-B923-44F5-84B2-05EFB1FA61FF}"/>
              </a:ext>
            </a:extLst>
          </p:cNvPr>
          <p:cNvSpPr/>
          <p:nvPr/>
        </p:nvSpPr>
        <p:spPr>
          <a:xfrm>
            <a:off x="2286000" y="1905506"/>
            <a:ext cx="4572000" cy="830997"/>
          </a:xfrm>
          <a:prstGeom prst="rect">
            <a:avLst/>
          </a:prstGeom>
        </p:spPr>
        <p:txBody>
          <a:bodyPr>
            <a:spAutoFit/>
          </a:bodyPr>
          <a:lstStyle/>
          <a:p>
            <a:r>
              <a:rPr lang="de-CH" dirty="0"/>
              <a:t>:</a:t>
            </a:r>
          </a:p>
          <a:p>
            <a:endParaRPr lang="de-CH" dirty="0"/>
          </a:p>
        </p:txBody>
      </p:sp>
    </p:spTree>
    <p:extLst>
      <p:ext uri="{BB962C8B-B14F-4D97-AF65-F5344CB8AC3E}">
        <p14:creationId xmlns:p14="http://schemas.microsoft.com/office/powerpoint/2010/main" val="34908968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344AADB-95C0-40EF-8BFE-2BF0837B8DBE}"/>
              </a:ext>
            </a:extLst>
          </p:cNvPr>
          <p:cNvSpPr>
            <a:spLocks noGrp="1"/>
          </p:cNvSpPr>
          <p:nvPr>
            <p:ph type="title"/>
          </p:nvPr>
        </p:nvSpPr>
        <p:spPr/>
        <p:txBody>
          <a:bodyPr/>
          <a:lstStyle/>
          <a:p>
            <a:pPr algn="ctr"/>
            <a:r>
              <a:rPr lang="de-CH" dirty="0"/>
              <a:t>Urheberschutz</a:t>
            </a:r>
          </a:p>
        </p:txBody>
      </p:sp>
      <p:sp>
        <p:nvSpPr>
          <p:cNvPr id="3" name="Inhaltsplatzhalter 2">
            <a:extLst>
              <a:ext uri="{FF2B5EF4-FFF2-40B4-BE49-F238E27FC236}">
                <a16:creationId xmlns:a16="http://schemas.microsoft.com/office/drawing/2014/main" id="{D4A72F87-850B-44E6-B5E8-41BD6F46E67C}"/>
              </a:ext>
            </a:extLst>
          </p:cNvPr>
          <p:cNvSpPr>
            <a:spLocks noGrp="1"/>
          </p:cNvSpPr>
          <p:nvPr>
            <p:ph idx="1"/>
          </p:nvPr>
        </p:nvSpPr>
        <p:spPr/>
        <p:txBody>
          <a:bodyPr/>
          <a:lstStyle/>
          <a:p>
            <a:pPr>
              <a:lnSpc>
                <a:spcPct val="150000"/>
              </a:lnSpc>
            </a:pPr>
            <a:r>
              <a:rPr lang="de-CH" b="0" dirty="0"/>
              <a:t>Fotos, Texte, Medien</a:t>
            </a:r>
          </a:p>
          <a:p>
            <a:pPr>
              <a:lnSpc>
                <a:spcPct val="150000"/>
              </a:lnSpc>
            </a:pPr>
            <a:r>
              <a:rPr lang="de-CH" b="0" dirty="0"/>
              <a:t>i-GE</a:t>
            </a:r>
          </a:p>
          <a:p>
            <a:endParaRPr lang="de-CH" b="0" dirty="0"/>
          </a:p>
        </p:txBody>
      </p:sp>
    </p:spTree>
    <p:extLst>
      <p:ext uri="{BB962C8B-B14F-4D97-AF65-F5344CB8AC3E}">
        <p14:creationId xmlns:p14="http://schemas.microsoft.com/office/powerpoint/2010/main" val="2329107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344AADB-95C0-40EF-8BFE-2BF0837B8DBE}"/>
              </a:ext>
            </a:extLst>
          </p:cNvPr>
          <p:cNvSpPr>
            <a:spLocks noGrp="1"/>
          </p:cNvSpPr>
          <p:nvPr>
            <p:ph type="title"/>
          </p:nvPr>
        </p:nvSpPr>
        <p:spPr/>
        <p:txBody>
          <a:bodyPr/>
          <a:lstStyle/>
          <a:p>
            <a:pPr algn="ctr"/>
            <a:r>
              <a:rPr lang="de-CH" dirty="0"/>
              <a:t>Aktuelle Gesetzesvorlagen</a:t>
            </a:r>
          </a:p>
        </p:txBody>
      </p:sp>
      <p:sp>
        <p:nvSpPr>
          <p:cNvPr id="3" name="Inhaltsplatzhalter 2">
            <a:extLst>
              <a:ext uri="{FF2B5EF4-FFF2-40B4-BE49-F238E27FC236}">
                <a16:creationId xmlns:a16="http://schemas.microsoft.com/office/drawing/2014/main" id="{D4A72F87-850B-44E6-B5E8-41BD6F46E67C}"/>
              </a:ext>
            </a:extLst>
          </p:cNvPr>
          <p:cNvSpPr>
            <a:spLocks noGrp="1"/>
          </p:cNvSpPr>
          <p:nvPr>
            <p:ph idx="1"/>
          </p:nvPr>
        </p:nvSpPr>
        <p:spPr/>
        <p:txBody>
          <a:bodyPr/>
          <a:lstStyle/>
          <a:p>
            <a:pPr>
              <a:lnSpc>
                <a:spcPct val="150000"/>
              </a:lnSpc>
            </a:pPr>
            <a:r>
              <a:rPr lang="de-CH" b="0" dirty="0"/>
              <a:t>DSGVO im 2018</a:t>
            </a:r>
          </a:p>
          <a:p>
            <a:pPr>
              <a:lnSpc>
                <a:spcPct val="150000"/>
              </a:lnSpc>
            </a:pPr>
            <a:r>
              <a:rPr lang="de-CH" b="0" dirty="0"/>
              <a:t>Payment Services </a:t>
            </a:r>
            <a:r>
              <a:rPr lang="de-CH" b="0" dirty="0" err="1"/>
              <a:t>Directive</a:t>
            </a:r>
            <a:r>
              <a:rPr lang="de-CH" b="0" dirty="0"/>
              <a:t> (PSD2) – 14.09.2019</a:t>
            </a:r>
          </a:p>
          <a:p>
            <a:endParaRPr lang="de-CH" b="0" dirty="0"/>
          </a:p>
        </p:txBody>
      </p:sp>
    </p:spTree>
    <p:extLst>
      <p:ext uri="{BB962C8B-B14F-4D97-AF65-F5344CB8AC3E}">
        <p14:creationId xmlns:p14="http://schemas.microsoft.com/office/powerpoint/2010/main" val="1251387363"/>
      </p:ext>
    </p:extLst>
  </p:cSld>
  <p:clrMapOvr>
    <a:masterClrMapping/>
  </p:clrMapOvr>
</p:sld>
</file>

<file path=ppt/theme/theme1.xml><?xml version="1.0" encoding="utf-8"?>
<a:theme xmlns:a="http://schemas.openxmlformats.org/drawingml/2006/main" name="Projektübersicht">
  <a:themeElements>
    <a:clrScheme name="Projektübersicht 1">
      <a:dk1>
        <a:srgbClr val="000000"/>
      </a:dk1>
      <a:lt1>
        <a:srgbClr val="FFFFFF"/>
      </a:lt1>
      <a:dk2>
        <a:srgbClr val="0066CC"/>
      </a:dk2>
      <a:lt2>
        <a:srgbClr val="CBCBCB"/>
      </a:lt2>
      <a:accent1>
        <a:srgbClr val="00CCFF"/>
      </a:accent1>
      <a:accent2>
        <a:srgbClr val="00FFCC"/>
      </a:accent2>
      <a:accent3>
        <a:srgbClr val="AAB8E2"/>
      </a:accent3>
      <a:accent4>
        <a:srgbClr val="DADADA"/>
      </a:accent4>
      <a:accent5>
        <a:srgbClr val="AAE2FF"/>
      </a:accent5>
      <a:accent6>
        <a:srgbClr val="00E7B9"/>
      </a:accent6>
      <a:hlink>
        <a:srgbClr val="FF3300"/>
      </a:hlink>
      <a:folHlink>
        <a:srgbClr val="FF7C80"/>
      </a:folHlink>
    </a:clrScheme>
    <a:fontScheme name="Projektübersicht">
      <a:majorFont>
        <a:latin typeface="Times New Roman"/>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Projektübersicht 1">
        <a:dk1>
          <a:srgbClr val="000000"/>
        </a:dk1>
        <a:lt1>
          <a:srgbClr val="FFFFFF"/>
        </a:lt1>
        <a:dk2>
          <a:srgbClr val="0066CC"/>
        </a:dk2>
        <a:lt2>
          <a:srgbClr val="CBCBCB"/>
        </a:lt2>
        <a:accent1>
          <a:srgbClr val="00CCFF"/>
        </a:accent1>
        <a:accent2>
          <a:srgbClr val="00FFCC"/>
        </a:accent2>
        <a:accent3>
          <a:srgbClr val="AAB8E2"/>
        </a:accent3>
        <a:accent4>
          <a:srgbClr val="DADADA"/>
        </a:accent4>
        <a:accent5>
          <a:srgbClr val="AAE2FF"/>
        </a:accent5>
        <a:accent6>
          <a:srgbClr val="00E7B9"/>
        </a:accent6>
        <a:hlink>
          <a:srgbClr val="FF3300"/>
        </a:hlink>
        <a:folHlink>
          <a:srgbClr val="FF7C80"/>
        </a:folHlink>
      </a:clrScheme>
      <a:clrMap bg1="dk2" tx1="lt1" bg2="dk1" tx2="lt2" accent1="accent1" accent2="accent2" accent3="accent3" accent4="accent4" accent5="accent5" accent6="accent6" hlink="hlink" folHlink="folHlink"/>
    </a:extraClrScheme>
    <a:extraClrScheme>
      <a:clrScheme name="Projektübersicht 2">
        <a:dk1>
          <a:srgbClr val="000000"/>
        </a:dk1>
        <a:lt1>
          <a:srgbClr val="FFFFFF"/>
        </a:lt1>
        <a:dk2>
          <a:srgbClr val="000000"/>
        </a:dk2>
        <a:lt2>
          <a:srgbClr val="868686"/>
        </a:lt2>
        <a:accent1>
          <a:srgbClr val="3366FF"/>
        </a:accent1>
        <a:accent2>
          <a:srgbClr val="009900"/>
        </a:accent2>
        <a:accent3>
          <a:srgbClr val="FFFFFF"/>
        </a:accent3>
        <a:accent4>
          <a:srgbClr val="000000"/>
        </a:accent4>
        <a:accent5>
          <a:srgbClr val="ADB8FF"/>
        </a:accent5>
        <a:accent6>
          <a:srgbClr val="008A00"/>
        </a:accent6>
        <a:hlink>
          <a:srgbClr val="FF0033"/>
        </a:hlink>
        <a:folHlink>
          <a:srgbClr val="CCCCCC"/>
        </a:folHlink>
      </a:clrScheme>
      <a:clrMap bg1="lt1" tx1="dk1" bg2="lt2" tx2="dk2" accent1="accent1" accent2="accent2" accent3="accent3" accent4="accent4" accent5="accent5" accent6="accent6" hlink="hlink" folHlink="folHlink"/>
    </a:extraClrScheme>
    <a:extraClrScheme>
      <a:clrScheme name="Projektübersicht 3">
        <a:dk1>
          <a:srgbClr val="000000"/>
        </a:dk1>
        <a:lt1>
          <a:srgbClr val="FFFFFF"/>
        </a:lt1>
        <a:dk2>
          <a:srgbClr val="000000"/>
        </a:dk2>
        <a:lt2>
          <a:srgbClr val="868686"/>
        </a:lt2>
        <a:accent1>
          <a:srgbClr val="EAEAEA"/>
        </a:accent1>
        <a:accent2>
          <a:srgbClr val="5F5F5F"/>
        </a:accent2>
        <a:accent3>
          <a:srgbClr val="FFFFFF"/>
        </a:accent3>
        <a:accent4>
          <a:srgbClr val="000000"/>
        </a:accent4>
        <a:accent5>
          <a:srgbClr val="F3F3F3"/>
        </a:accent5>
        <a:accent6>
          <a:srgbClr val="555555"/>
        </a:accent6>
        <a:hlink>
          <a:srgbClr val="969696"/>
        </a:hlink>
        <a:folHlink>
          <a:srgbClr val="CBCBCB"/>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riss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C:\Programme\Microsoft Office\Templates\1031\Projektübersicht.pot</Template>
  <TotalTime>0</TotalTime>
  <Words>253</Words>
  <Application>Microsoft Office PowerPoint</Application>
  <PresentationFormat>Bildschirmpräsentation (4:3)</PresentationFormat>
  <Paragraphs>49</Paragraphs>
  <Slides>11</Slides>
  <Notes>2</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11</vt:i4>
      </vt:variant>
    </vt:vector>
  </HeadingPairs>
  <TitlesOfParts>
    <vt:vector size="15" baseType="lpstr">
      <vt:lpstr>Arial</vt:lpstr>
      <vt:lpstr>Times New Roman</vt:lpstr>
      <vt:lpstr>Wingdings</vt:lpstr>
      <vt:lpstr>Projektübersicht</vt:lpstr>
      <vt:lpstr>PowerPoint-Präsentation</vt:lpstr>
      <vt:lpstr>Probleme des Internetrechts</vt:lpstr>
      <vt:lpstr>Betrieb eines Webauftritts</vt:lpstr>
      <vt:lpstr>Was sind Abmahnungen?</vt:lpstr>
      <vt:lpstr>Was ist das Problem?</vt:lpstr>
      <vt:lpstr>Was kann schieflaufen?</vt:lpstr>
      <vt:lpstr>… kann schieflaufen?</vt:lpstr>
      <vt:lpstr>Hilfen</vt:lpstr>
      <vt:lpstr>Schräge Gerichtsentscheide</vt:lpstr>
      <vt:lpstr>Urheberschutz</vt:lpstr>
      <vt:lpstr>Aktuelle Gesetzesvorlagen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Gerd Gesell</dc:creator>
  <cp:lastModifiedBy>Gesell Gerd</cp:lastModifiedBy>
  <cp:revision>131</cp:revision>
  <cp:lastPrinted>2021-05-28T07:22:43Z</cp:lastPrinted>
  <dcterms:created xsi:type="dcterms:W3CDTF">2001-06-13T10:04:03Z</dcterms:created>
  <dcterms:modified xsi:type="dcterms:W3CDTF">2021-05-28T07:24:18Z</dcterms:modified>
</cp:coreProperties>
</file>