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1" r:id="rId3"/>
    <p:sldId id="280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60061" autoAdjust="0"/>
  </p:normalViewPr>
  <p:slideViewPr>
    <p:cSldViewPr snapToGrid="0" showGuides="1">
      <p:cViewPr varScale="1">
        <p:scale>
          <a:sx n="51" d="100"/>
          <a:sy n="51" d="100"/>
        </p:scale>
        <p:origin x="133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37" d="100"/>
          <a:sy n="137" d="100"/>
        </p:scale>
        <p:origin x="834" y="1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46A49-99F4-4D5C-A1EA-7FE361694644}" type="datetimeFigureOut">
              <a:rPr lang="de-CH" smtClean="0"/>
              <a:t>09.09.2024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7E9B2-F5F6-44D5-AF33-033B05C48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6200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A21B0-29F1-43BB-9414-9EED4127313B}" type="datetimeFigureOut">
              <a:rPr lang="de-CH" smtClean="0"/>
              <a:t>09.09.2024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DF3F7-0789-47B6-9B63-9FBC1776659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166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200" b="1" dirty="0">
                <a:latin typeface="Arial" panose="020B0604020202020204" pitchFamily="34" charset="0"/>
                <a:cs typeface="Arial" panose="020B0604020202020204" pitchFamily="34" charset="0"/>
              </a:rPr>
              <a:t>Notizen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5377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2609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32288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061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4722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2180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4170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F3F7-0789-47B6-9B63-9FBC17766598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751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256B-F29E-4B65-B4D8-30CC0B37F3A1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7922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706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08D4-E979-49F5-ADDB-4E4AD2EAEBEC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315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74104-F2E7-4454-AED1-845DAFFB3827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0250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9BD9-290A-4FAF-BD77-2DA6C4F475FF}" type="datetime1">
              <a:rPr lang="de-CH" smtClean="0"/>
              <a:t>09.09.2024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05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D14E-EB56-49F0-9716-366A2D180C09}" type="datetime1">
              <a:rPr lang="de-CH" smtClean="0"/>
              <a:t>09.09.2024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927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57D3-5693-4CAF-8F66-B1CA854C265F}" type="datetime1">
              <a:rPr lang="de-CH" smtClean="0"/>
              <a:t>09.09.2024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5726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34D9-4DA5-4F0B-8DF9-5DB41D9D53E0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272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AE0F-D7CD-44FF-8073-89E8BE1689C5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8185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759C4-9702-4D34-ADCF-0E4A1CB7EA61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109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F73F-02C2-424B-AC95-DC149D6241DE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221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4C439-9AC1-4D04-90EC-54D7449B0796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 dirty="0"/>
              <a:t>Modul 100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19354-160A-452D-A1B3-23FC9A99B6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041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CH" sz="8000" b="1" dirty="0"/>
              <a:t>Modul 100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99872" y="3602038"/>
            <a:ext cx="11484864" cy="2567114"/>
          </a:xfrm>
        </p:spPr>
        <p:txBody>
          <a:bodyPr>
            <a:normAutofit/>
          </a:bodyPr>
          <a:lstStyle/>
          <a:p>
            <a:r>
              <a:rPr lang="de-CH" dirty="0"/>
              <a:t>Daten charakterisieren, aufbereiten und auswerten</a:t>
            </a:r>
          </a:p>
          <a:p>
            <a:endParaRPr lang="de-CH" dirty="0"/>
          </a:p>
          <a:p>
            <a:r>
              <a:rPr lang="de-CH" sz="4000" b="1" dirty="0"/>
              <a:t>Statistische Manipulationen</a:t>
            </a:r>
            <a:endParaRPr lang="de-CH" sz="3700" b="1" dirty="0"/>
          </a:p>
        </p:txBody>
      </p:sp>
    </p:spTree>
    <p:extLst>
      <p:ext uri="{BB962C8B-B14F-4D97-AF65-F5344CB8AC3E}">
        <p14:creationId xmlns:p14="http://schemas.microsoft.com/office/powerpoint/2010/main" val="114920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Krumme Zahlen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Welche Zahl ist richtig?</a:t>
            </a:r>
          </a:p>
          <a:p>
            <a:endParaRPr lang="de-CH" dirty="0"/>
          </a:p>
          <a:p>
            <a:pPr marL="457200" lvl="1" indent="0">
              <a:buNone/>
            </a:pPr>
            <a:r>
              <a:rPr lang="de-CH" dirty="0"/>
              <a:t>Durchfallquote:	10 %</a:t>
            </a:r>
          </a:p>
          <a:p>
            <a:pPr marL="457200" lvl="1" indent="0">
              <a:buNone/>
            </a:pPr>
            <a:endParaRPr lang="de-CH" dirty="0"/>
          </a:p>
          <a:p>
            <a:pPr marL="457200" lvl="1" indent="0">
              <a:buNone/>
            </a:pPr>
            <a:r>
              <a:rPr lang="de-CH" dirty="0"/>
              <a:t>Durchfallquote:	9,849 %</a:t>
            </a:r>
          </a:p>
          <a:p>
            <a:pPr marL="457200" lvl="1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Modul 100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280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Modul 100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3</a:t>
            </a:fld>
            <a:endParaRPr lang="de-CH"/>
          </a:p>
        </p:txBody>
      </p:sp>
      <p:pic>
        <p:nvPicPr>
          <p:cNvPr id="8" name="Grafik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846"/>
            <a:ext cx="4457700" cy="4933823"/>
          </a:xfrm>
          <a:prstGeom prst="rect">
            <a:avLst/>
          </a:prstGeom>
        </p:spPr>
      </p:pic>
      <p:pic>
        <p:nvPicPr>
          <p:cNvPr id="9" name="Grafik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61896"/>
            <a:ext cx="4762501" cy="4719705"/>
          </a:xfrm>
          <a:prstGeom prst="rect">
            <a:avLst/>
          </a:prstGeom>
        </p:spPr>
      </p:pic>
      <p:pic>
        <p:nvPicPr>
          <p:cNvPr id="10" name="Grafi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609600"/>
            <a:ext cx="4781550" cy="493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2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4</a:t>
            </a:fld>
            <a:endParaRPr lang="de-CH"/>
          </a:p>
        </p:txBody>
      </p:sp>
      <p:pic>
        <p:nvPicPr>
          <p:cNvPr id="7" name="Grafik 6" descr="Krämer0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8" y="323850"/>
            <a:ext cx="4890706" cy="603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Krämer0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1669478"/>
            <a:ext cx="6691122" cy="292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53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5</a:t>
            </a:fld>
            <a:endParaRPr lang="de-CH"/>
          </a:p>
        </p:txBody>
      </p:sp>
      <p:pic>
        <p:nvPicPr>
          <p:cNvPr id="7" name="Grafik 6" descr="Krämer0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65" y="703326"/>
            <a:ext cx="3819144" cy="473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Krämer0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292" y="1368932"/>
            <a:ext cx="3554476" cy="4224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65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6</a:t>
            </a:fld>
            <a:endParaRPr lang="de-CH"/>
          </a:p>
        </p:txBody>
      </p:sp>
      <p:pic>
        <p:nvPicPr>
          <p:cNvPr id="7" name="Grafik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728" y="465773"/>
            <a:ext cx="5718048" cy="3386899"/>
          </a:xfrm>
          <a:prstGeom prst="rect">
            <a:avLst/>
          </a:prstGeom>
        </p:spPr>
      </p:pic>
      <p:pic>
        <p:nvPicPr>
          <p:cNvPr id="8" name="Grafik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83" y="465773"/>
            <a:ext cx="5657025" cy="48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3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7</a:t>
            </a:fld>
            <a:endParaRPr lang="de-CH"/>
          </a:p>
        </p:txBody>
      </p:sp>
      <p:sp>
        <p:nvSpPr>
          <p:cNvPr id="5" name="Rechteck 4"/>
          <p:cNvSpPr/>
          <p:nvPr/>
        </p:nvSpPr>
        <p:spPr>
          <a:xfrm>
            <a:off x="1060704" y="825930"/>
            <a:ext cx="9740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Umsatz wächst im Jahr 2004 um 1% </a:t>
            </a:r>
            <a:b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und im Jahr 2005 um 1,5%</a:t>
            </a:r>
            <a:endParaRPr lang="de-CH" sz="3200" dirty="0"/>
          </a:p>
        </p:txBody>
      </p:sp>
      <p:sp>
        <p:nvSpPr>
          <p:cNvPr id="7" name="Rechteck 6"/>
          <p:cNvSpPr/>
          <p:nvPr/>
        </p:nvSpPr>
        <p:spPr>
          <a:xfrm>
            <a:off x="1060704" y="3007534"/>
            <a:ext cx="9740646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Umsatzwachstum im Jahr 2005 liegt bei 50%</a:t>
            </a:r>
            <a:endParaRPr lang="de-CH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>
              <a:spcBef>
                <a:spcPts val="300"/>
              </a:spcBef>
              <a:spcAft>
                <a:spcPts val="0"/>
              </a:spcAft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Wachstumspunkt = 100%</a:t>
            </a:r>
            <a:endParaRPr lang="de-CH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"/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1,5 Punkte = 150%</a:t>
            </a:r>
            <a:endParaRPr lang="de-CH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"/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150% - 100% = 50%</a:t>
            </a:r>
            <a:endParaRPr lang="de-CH" sz="3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30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8</a:t>
            </a:fld>
            <a:endParaRPr lang="de-CH"/>
          </a:p>
        </p:txBody>
      </p:sp>
      <p:sp>
        <p:nvSpPr>
          <p:cNvPr id="5" name="Rechteck 4"/>
          <p:cNvSpPr/>
          <p:nvPr/>
        </p:nvSpPr>
        <p:spPr>
          <a:xfrm>
            <a:off x="1143000" y="907065"/>
            <a:ext cx="10420350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Formulierungsmöglichkeit</a:t>
            </a:r>
            <a:r>
              <a:rPr lang="de-CH" sz="3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"/>
            </a:pPr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Verharmlosend</a:t>
            </a:r>
            <a:r>
              <a:rPr lang="de-CH" sz="3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Der Krankenversicherungsbeitragssatz steigt um einen Prozentpunkt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"/>
            </a:pPr>
            <a:r>
              <a:rPr lang="de-CH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Dramatisierend</a:t>
            </a:r>
            <a:r>
              <a:rPr lang="de-CH" sz="3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Der Krankenversicherungsbeitragssatz steigt um 8,3%</a:t>
            </a:r>
          </a:p>
          <a:p>
            <a:pPr marL="1620520">
              <a:spcBef>
                <a:spcPts val="300"/>
              </a:spcBef>
              <a:spcAft>
                <a:spcPts val="0"/>
              </a:spcAft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Punkt ist 1 Teil von 12 = 1/12</a:t>
            </a:r>
            <a:endParaRPr lang="de-CH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"/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1/12 = 0,0833</a:t>
            </a:r>
            <a:endParaRPr lang="de-CH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"/>
            </a:pPr>
            <a:r>
              <a:rPr lang="de-CH" sz="32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0,0833 x 100 = 8,3%</a:t>
            </a:r>
            <a:endParaRPr lang="de-CH" sz="3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54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9</a:t>
            </a:fld>
            <a:endParaRPr lang="de-CH"/>
          </a:p>
        </p:txBody>
      </p:sp>
      <p:pic>
        <p:nvPicPr>
          <p:cNvPr id="8" name="Grafik 7" descr="Krämer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78" y="224790"/>
            <a:ext cx="6636258" cy="4667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Krämer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936" y="2804161"/>
            <a:ext cx="4915471" cy="3552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08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AB6-AEEC-49CC-98DE-BDF0AD9DFEDA}" type="datetime1">
              <a:rPr lang="de-CH" smtClean="0"/>
              <a:t>09.09.2024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354-160A-452D-A1B3-23FC9A99B6FD}" type="slidenum">
              <a:rPr lang="de-CH" smtClean="0"/>
              <a:t>10</a:t>
            </a:fld>
            <a:endParaRPr lang="de-CH"/>
          </a:p>
        </p:txBody>
      </p:sp>
      <p:pic>
        <p:nvPicPr>
          <p:cNvPr id="7" name="Grafik 6" descr="Krämer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02" y="0"/>
            <a:ext cx="7845298" cy="51167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61"/>
          <p:cNvSpPr txBox="1"/>
          <p:nvPr/>
        </p:nvSpPr>
        <p:spPr>
          <a:xfrm>
            <a:off x="2460752" y="5490334"/>
            <a:ext cx="4738751" cy="492443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Längentäuschungen</a:t>
            </a:r>
            <a:endParaRPr lang="de-CH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10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Breitbild</PresentationFormat>
  <Paragraphs>51</Paragraphs>
  <Slides>10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Office Theme</vt:lpstr>
      <vt:lpstr>Modul 100</vt:lpstr>
      <vt:lpstr>Krumme Zahlen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100</dc:title>
  <dc:creator>Windows User</dc:creator>
  <cp:lastModifiedBy>Müller Harald</cp:lastModifiedBy>
  <cp:revision>53</cp:revision>
  <cp:lastPrinted>2016-09-08T16:54:50Z</cp:lastPrinted>
  <dcterms:created xsi:type="dcterms:W3CDTF">2014-09-10T19:49:26Z</dcterms:created>
  <dcterms:modified xsi:type="dcterms:W3CDTF">2024-09-09T21:42:13Z</dcterms:modified>
</cp:coreProperties>
</file>