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2"/>
  </p:notesMasterIdLst>
  <p:sldIdLst>
    <p:sldId id="440" r:id="rId5"/>
    <p:sldId id="424" r:id="rId6"/>
    <p:sldId id="432" r:id="rId7"/>
    <p:sldId id="435" r:id="rId8"/>
    <p:sldId id="439" r:id="rId9"/>
    <p:sldId id="437" r:id="rId10"/>
    <p:sldId id="429" r:id="rId11"/>
    <p:sldId id="409" r:id="rId12"/>
    <p:sldId id="414" r:id="rId13"/>
    <p:sldId id="430" r:id="rId14"/>
    <p:sldId id="441" r:id="rId15"/>
    <p:sldId id="442" r:id="rId16"/>
    <p:sldId id="433" r:id="rId17"/>
    <p:sldId id="431" r:id="rId18"/>
    <p:sldId id="434" r:id="rId19"/>
    <p:sldId id="436" r:id="rId20"/>
    <p:sldId id="410" r:id="rId21"/>
  </p:sldIdLst>
  <p:sldSz cx="11520488" cy="64801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1" userDrawn="1">
          <p15:clr>
            <a:srgbClr val="A4A3A4"/>
          </p15:clr>
        </p15:guide>
        <p15:guide id="2" pos="36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E8C39F4-7875-DC4B-9BE4-CCC33A542E2B}" v="28" dt="2022-09-22T10:52:51.5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15"/>
    <p:restoredTop sz="94719"/>
  </p:normalViewPr>
  <p:slideViewPr>
    <p:cSldViewPr snapToGrid="0">
      <p:cViewPr varScale="1">
        <p:scale>
          <a:sx n="106" d="100"/>
          <a:sy n="106" d="100"/>
        </p:scale>
        <p:origin x="138" y="624"/>
      </p:cViewPr>
      <p:guideLst>
        <p:guide orient="horz" pos="2041"/>
        <p:guide pos="36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ber Florian" userId="e447029a-6328-4a09-9410-16b2071bbfe0" providerId="ADAL" clId="{0C7329A3-9FEF-7C42-A874-5BE0266B06A6}"/>
    <pc:docChg chg="undo custSel addSld delSld modSld">
      <pc:chgData name="Huber Florian" userId="e447029a-6328-4a09-9410-16b2071bbfe0" providerId="ADAL" clId="{0C7329A3-9FEF-7C42-A874-5BE0266B06A6}" dt="2022-05-15T20:50:54.226" v="20" actId="20577"/>
      <pc:docMkLst>
        <pc:docMk/>
      </pc:docMkLst>
      <pc:sldChg chg="add del">
        <pc:chgData name="Huber Florian" userId="e447029a-6328-4a09-9410-16b2071bbfe0" providerId="ADAL" clId="{0C7329A3-9FEF-7C42-A874-5BE0266B06A6}" dt="2022-05-15T20:50:53.486" v="18" actId="2696"/>
        <pc:sldMkLst>
          <pc:docMk/>
          <pc:sldMk cId="1706543065" sldId="257"/>
        </pc:sldMkLst>
      </pc:sldChg>
      <pc:sldChg chg="add del">
        <pc:chgData name="Huber Florian" userId="e447029a-6328-4a09-9410-16b2071bbfe0" providerId="ADAL" clId="{0C7329A3-9FEF-7C42-A874-5BE0266B06A6}" dt="2022-05-15T20:50:52.965" v="17" actId="2696"/>
        <pc:sldMkLst>
          <pc:docMk/>
          <pc:sldMk cId="3720972036" sldId="258"/>
        </pc:sldMkLst>
      </pc:sldChg>
      <pc:sldChg chg="modSp mod">
        <pc:chgData name="Huber Florian" userId="e447029a-6328-4a09-9410-16b2071bbfe0" providerId="ADAL" clId="{0C7329A3-9FEF-7C42-A874-5BE0266B06A6}" dt="2022-05-15T20:50:54.226" v="20" actId="20577"/>
        <pc:sldMkLst>
          <pc:docMk/>
          <pc:sldMk cId="1842496940" sldId="271"/>
        </pc:sldMkLst>
        <pc:spChg chg="mod">
          <ac:chgData name="Huber Florian" userId="e447029a-6328-4a09-9410-16b2071bbfe0" providerId="ADAL" clId="{0C7329A3-9FEF-7C42-A874-5BE0266B06A6}" dt="2022-05-15T20:50:54.226" v="20" actId="20577"/>
          <ac:spMkLst>
            <pc:docMk/>
            <pc:sldMk cId="1842496940" sldId="271"/>
            <ac:spMk id="3" creationId="{8D27B2C5-8BA6-42DE-BDE8-0FBB326B79A9}"/>
          </ac:spMkLst>
        </pc:spChg>
      </pc:sldChg>
    </pc:docChg>
  </pc:docChgLst>
  <pc:docChgLst>
    <pc:chgData name="Huber Florian" userId="e447029a-6328-4a09-9410-16b2071bbfe0" providerId="ADAL" clId="{8CFF361B-441A-484F-B42A-FE07F5750CE4}"/>
    <pc:docChg chg="undo redo custSel addSld delSld modSld sldOrd modMainMaster">
      <pc:chgData name="Huber Florian" userId="e447029a-6328-4a09-9410-16b2071bbfe0" providerId="ADAL" clId="{8CFF361B-441A-484F-B42A-FE07F5750CE4}" dt="2022-08-25T07:33:24.238" v="2196" actId="1076"/>
      <pc:docMkLst>
        <pc:docMk/>
      </pc:docMkLst>
      <pc:sldChg chg="del">
        <pc:chgData name="Huber Florian" userId="e447029a-6328-4a09-9410-16b2071bbfe0" providerId="ADAL" clId="{8CFF361B-441A-484F-B42A-FE07F5750CE4}" dt="2022-08-24T21:24:33.481" v="26" actId="2696"/>
        <pc:sldMkLst>
          <pc:docMk/>
          <pc:sldMk cId="174594119" sldId="256"/>
        </pc:sldMkLst>
      </pc:sldChg>
      <pc:sldChg chg="modSp mod">
        <pc:chgData name="Huber Florian" userId="e447029a-6328-4a09-9410-16b2071bbfe0" providerId="ADAL" clId="{8CFF361B-441A-484F-B42A-FE07F5750CE4}" dt="2022-08-25T00:23:31.675" v="474" actId="20577"/>
        <pc:sldMkLst>
          <pc:docMk/>
          <pc:sldMk cId="3720972036" sldId="258"/>
        </pc:sldMkLst>
        <pc:spChg chg="mod">
          <ac:chgData name="Huber Florian" userId="e447029a-6328-4a09-9410-16b2071bbfe0" providerId="ADAL" clId="{8CFF361B-441A-484F-B42A-FE07F5750CE4}" dt="2022-08-25T00:23:31.675" v="474" actId="20577"/>
          <ac:spMkLst>
            <pc:docMk/>
            <pc:sldMk cId="3720972036" sldId="258"/>
            <ac:spMk id="3" creationId="{127CF872-E647-C549-81D0-AB25E67B916A}"/>
          </ac:spMkLst>
        </pc:spChg>
      </pc:sldChg>
      <pc:sldChg chg="modSp mod">
        <pc:chgData name="Huber Florian" userId="e447029a-6328-4a09-9410-16b2071bbfe0" providerId="ADAL" clId="{8CFF361B-441A-484F-B42A-FE07F5750CE4}" dt="2022-08-25T07:08:02.759" v="1315" actId="3064"/>
        <pc:sldMkLst>
          <pc:docMk/>
          <pc:sldMk cId="1842496940" sldId="271"/>
        </pc:sldMkLst>
        <pc:spChg chg="mod">
          <ac:chgData name="Huber Florian" userId="e447029a-6328-4a09-9410-16b2071bbfe0" providerId="ADAL" clId="{8CFF361B-441A-484F-B42A-FE07F5750CE4}" dt="2022-08-25T07:08:02.759" v="1315" actId="3064"/>
          <ac:spMkLst>
            <pc:docMk/>
            <pc:sldMk cId="1842496940" sldId="271"/>
            <ac:spMk id="3" creationId="{8D27B2C5-8BA6-42DE-BDE8-0FBB326B79A9}"/>
          </ac:spMkLst>
        </pc:spChg>
      </pc:sldChg>
      <pc:sldChg chg="del">
        <pc:chgData name="Huber Florian" userId="e447029a-6328-4a09-9410-16b2071bbfe0" providerId="ADAL" clId="{8CFF361B-441A-484F-B42A-FE07F5750CE4}" dt="2022-08-24T21:30:02.648" v="153" actId="2696"/>
        <pc:sldMkLst>
          <pc:docMk/>
          <pc:sldMk cId="720004085" sldId="281"/>
        </pc:sldMkLst>
      </pc:sldChg>
      <pc:sldChg chg="addSp delSp modSp mod ord modClrScheme chgLayout">
        <pc:chgData name="Huber Florian" userId="e447029a-6328-4a09-9410-16b2071bbfe0" providerId="ADAL" clId="{8CFF361B-441A-484F-B42A-FE07F5750CE4}" dt="2022-08-25T07:07:30.137" v="1313" actId="3064"/>
        <pc:sldMkLst>
          <pc:docMk/>
          <pc:sldMk cId="158673916" sldId="286"/>
        </pc:sldMkLst>
        <pc:spChg chg="mod ord">
          <ac:chgData name="Huber Florian" userId="e447029a-6328-4a09-9410-16b2071bbfe0" providerId="ADAL" clId="{8CFF361B-441A-484F-B42A-FE07F5750CE4}" dt="2022-08-25T07:07:15.688" v="1311" actId="242"/>
          <ac:spMkLst>
            <pc:docMk/>
            <pc:sldMk cId="158673916" sldId="286"/>
            <ac:spMk id="2" creationId="{D711F05C-90F4-426E-AD2D-5195EAAA3C35}"/>
          </ac:spMkLst>
        </pc:spChg>
        <pc:spChg chg="mod ord">
          <ac:chgData name="Huber Florian" userId="e447029a-6328-4a09-9410-16b2071bbfe0" providerId="ADAL" clId="{8CFF361B-441A-484F-B42A-FE07F5750CE4}" dt="2022-08-25T07:07:30.137" v="1313" actId="3064"/>
          <ac:spMkLst>
            <pc:docMk/>
            <pc:sldMk cId="158673916" sldId="286"/>
            <ac:spMk id="3" creationId="{8D27B2C5-8BA6-42DE-BDE8-0FBB326B79A9}"/>
          </ac:spMkLst>
        </pc:spChg>
        <pc:spChg chg="mod ord">
          <ac:chgData name="Huber Florian" userId="e447029a-6328-4a09-9410-16b2071bbfe0" providerId="ADAL" clId="{8CFF361B-441A-484F-B42A-FE07F5750CE4}" dt="2022-08-25T07:07:08.633" v="1310" actId="700"/>
          <ac:spMkLst>
            <pc:docMk/>
            <pc:sldMk cId="158673916" sldId="286"/>
            <ac:spMk id="4" creationId="{101CFEBE-AECE-4B30-A971-AB3B0C21E7FA}"/>
          </ac:spMkLst>
        </pc:spChg>
        <pc:spChg chg="mod ord">
          <ac:chgData name="Huber Florian" userId="e447029a-6328-4a09-9410-16b2071bbfe0" providerId="ADAL" clId="{8CFF361B-441A-484F-B42A-FE07F5750CE4}" dt="2022-08-25T07:07:08.633" v="1310" actId="700"/>
          <ac:spMkLst>
            <pc:docMk/>
            <pc:sldMk cId="158673916" sldId="286"/>
            <ac:spMk id="5" creationId="{7AE1B903-3F58-4221-A967-E3BB726FB522}"/>
          </ac:spMkLst>
        </pc:spChg>
        <pc:spChg chg="add del mod ord">
          <ac:chgData name="Huber Florian" userId="e447029a-6328-4a09-9410-16b2071bbfe0" providerId="ADAL" clId="{8CFF361B-441A-484F-B42A-FE07F5750CE4}" dt="2022-08-25T07:07:06.669" v="1309" actId="700"/>
          <ac:spMkLst>
            <pc:docMk/>
            <pc:sldMk cId="158673916" sldId="286"/>
            <ac:spMk id="6" creationId="{DA7EC237-8E82-1891-7685-069AA534E3F1}"/>
          </ac:spMkLst>
        </pc:spChg>
        <pc:spChg chg="add del mod ord">
          <ac:chgData name="Huber Florian" userId="e447029a-6328-4a09-9410-16b2071bbfe0" providerId="ADAL" clId="{8CFF361B-441A-484F-B42A-FE07F5750CE4}" dt="2022-08-25T07:07:08.633" v="1310" actId="700"/>
          <ac:spMkLst>
            <pc:docMk/>
            <pc:sldMk cId="158673916" sldId="286"/>
            <ac:spMk id="7" creationId="{232FC5C2-E62F-3B4F-CC3C-7EE0A76C24D6}"/>
          </ac:spMkLst>
        </pc:spChg>
        <pc:spChg chg="add mod ord">
          <ac:chgData name="Huber Florian" userId="e447029a-6328-4a09-9410-16b2071bbfe0" providerId="ADAL" clId="{8CFF361B-441A-484F-B42A-FE07F5750CE4}" dt="2022-08-25T07:07:08.633" v="1310" actId="700"/>
          <ac:spMkLst>
            <pc:docMk/>
            <pc:sldMk cId="158673916" sldId="286"/>
            <ac:spMk id="8" creationId="{7DF07699-65D2-40A9-308A-33A34F2355AB}"/>
          </ac:spMkLst>
        </pc:spChg>
      </pc:sldChg>
      <pc:sldChg chg="modSp add mod">
        <pc:chgData name="Huber Florian" userId="e447029a-6328-4a09-9410-16b2071bbfe0" providerId="ADAL" clId="{8CFF361B-441A-484F-B42A-FE07F5750CE4}" dt="2022-08-25T06:47:47.508" v="1275" actId="20577"/>
        <pc:sldMkLst>
          <pc:docMk/>
          <pc:sldMk cId="2053414672" sldId="288"/>
        </pc:sldMkLst>
        <pc:spChg chg="mod">
          <ac:chgData name="Huber Florian" userId="e447029a-6328-4a09-9410-16b2071bbfe0" providerId="ADAL" clId="{8CFF361B-441A-484F-B42A-FE07F5750CE4}" dt="2022-08-25T06:47:47.508" v="1275" actId="20577"/>
          <ac:spMkLst>
            <pc:docMk/>
            <pc:sldMk cId="2053414672" sldId="288"/>
            <ac:spMk id="7" creationId="{49FBCDA0-152F-5B42-B50D-B06ABC0B9323}"/>
          </ac:spMkLst>
        </pc:spChg>
      </pc:sldChg>
      <pc:sldChg chg="modSp mod ord">
        <pc:chgData name="Huber Florian" userId="e447029a-6328-4a09-9410-16b2071bbfe0" providerId="ADAL" clId="{8CFF361B-441A-484F-B42A-FE07F5750CE4}" dt="2022-08-25T07:04:01.944" v="1296" actId="20577"/>
        <pc:sldMkLst>
          <pc:docMk/>
          <pc:sldMk cId="2670214622" sldId="290"/>
        </pc:sldMkLst>
        <pc:spChg chg="mod">
          <ac:chgData name="Huber Florian" userId="e447029a-6328-4a09-9410-16b2071bbfe0" providerId="ADAL" clId="{8CFF361B-441A-484F-B42A-FE07F5750CE4}" dt="2022-08-25T07:04:01.944" v="1296" actId="20577"/>
          <ac:spMkLst>
            <pc:docMk/>
            <pc:sldMk cId="2670214622" sldId="290"/>
            <ac:spMk id="3" creationId="{24D8D728-7801-1F45-A10E-50AADF701B28}"/>
          </ac:spMkLst>
        </pc:spChg>
      </pc:sldChg>
      <pc:sldChg chg="del">
        <pc:chgData name="Huber Florian" userId="e447029a-6328-4a09-9410-16b2071bbfe0" providerId="ADAL" clId="{8CFF361B-441A-484F-B42A-FE07F5750CE4}" dt="2022-08-24T22:35:56.558" v="240" actId="2696"/>
        <pc:sldMkLst>
          <pc:docMk/>
          <pc:sldMk cId="1519053140" sldId="308"/>
        </pc:sldMkLst>
      </pc:sldChg>
      <pc:sldChg chg="modSp mod">
        <pc:chgData name="Huber Florian" userId="e447029a-6328-4a09-9410-16b2071bbfe0" providerId="ADAL" clId="{8CFF361B-441A-484F-B42A-FE07F5750CE4}" dt="2022-08-25T07:05:08.366" v="1302" actId="3064"/>
        <pc:sldMkLst>
          <pc:docMk/>
          <pc:sldMk cId="1515793328" sldId="319"/>
        </pc:sldMkLst>
        <pc:spChg chg="mod">
          <ac:chgData name="Huber Florian" userId="e447029a-6328-4a09-9410-16b2071bbfe0" providerId="ADAL" clId="{8CFF361B-441A-484F-B42A-FE07F5750CE4}" dt="2022-08-25T07:05:08.366" v="1302" actId="3064"/>
          <ac:spMkLst>
            <pc:docMk/>
            <pc:sldMk cId="1515793328" sldId="319"/>
            <ac:spMk id="2" creationId="{7DC27E51-C34C-2D41-A05E-2B46F0D72781}"/>
          </ac:spMkLst>
        </pc:spChg>
        <pc:spChg chg="mod">
          <ac:chgData name="Huber Florian" userId="e447029a-6328-4a09-9410-16b2071bbfe0" providerId="ADAL" clId="{8CFF361B-441A-484F-B42A-FE07F5750CE4}" dt="2022-08-25T07:04:51.490" v="1299" actId="3064"/>
          <ac:spMkLst>
            <pc:docMk/>
            <pc:sldMk cId="1515793328" sldId="319"/>
            <ac:spMk id="5" creationId="{AB9A5BFE-4874-B34B-8A2A-82D1EB42D68D}"/>
          </ac:spMkLst>
        </pc:spChg>
        <pc:spChg chg="mod">
          <ac:chgData name="Huber Florian" userId="e447029a-6328-4a09-9410-16b2071bbfe0" providerId="ADAL" clId="{8CFF361B-441A-484F-B42A-FE07F5750CE4}" dt="2022-08-24T22:54:03.998" v="387" actId="3064"/>
          <ac:spMkLst>
            <pc:docMk/>
            <pc:sldMk cId="1515793328" sldId="319"/>
            <ac:spMk id="6" creationId="{9E5236C8-AC88-5748-B8B8-8BBB71EA0850}"/>
          </ac:spMkLst>
        </pc:spChg>
      </pc:sldChg>
      <pc:sldChg chg="modSp mod">
        <pc:chgData name="Huber Florian" userId="e447029a-6328-4a09-9410-16b2071bbfe0" providerId="ADAL" clId="{8CFF361B-441A-484F-B42A-FE07F5750CE4}" dt="2022-08-25T07:18:47.047" v="1859" actId="20577"/>
        <pc:sldMkLst>
          <pc:docMk/>
          <pc:sldMk cId="2082533626" sldId="346"/>
        </pc:sldMkLst>
        <pc:spChg chg="mod">
          <ac:chgData name="Huber Florian" userId="e447029a-6328-4a09-9410-16b2071bbfe0" providerId="ADAL" clId="{8CFF361B-441A-484F-B42A-FE07F5750CE4}" dt="2022-08-25T07:08:46.789" v="1319" actId="3064"/>
          <ac:spMkLst>
            <pc:docMk/>
            <pc:sldMk cId="2082533626" sldId="346"/>
            <ac:spMk id="2" creationId="{7DC27E51-C34C-2D41-A05E-2B46F0D72781}"/>
          </ac:spMkLst>
        </pc:spChg>
        <pc:spChg chg="mod">
          <ac:chgData name="Huber Florian" userId="e447029a-6328-4a09-9410-16b2071bbfe0" providerId="ADAL" clId="{8CFF361B-441A-484F-B42A-FE07F5750CE4}" dt="2022-08-25T07:18:47.047" v="1859" actId="20577"/>
          <ac:spMkLst>
            <pc:docMk/>
            <pc:sldMk cId="2082533626" sldId="346"/>
            <ac:spMk id="5" creationId="{AB9A5BFE-4874-B34B-8A2A-82D1EB42D68D}"/>
          </ac:spMkLst>
        </pc:spChg>
        <pc:spChg chg="mod">
          <ac:chgData name="Huber Florian" userId="e447029a-6328-4a09-9410-16b2071bbfe0" providerId="ADAL" clId="{8CFF361B-441A-484F-B42A-FE07F5750CE4}" dt="2022-08-25T07:18:22.767" v="1843" actId="255"/>
          <ac:spMkLst>
            <pc:docMk/>
            <pc:sldMk cId="2082533626" sldId="346"/>
            <ac:spMk id="6" creationId="{9E5236C8-AC88-5748-B8B8-8BBB71EA0850}"/>
          </ac:spMkLst>
        </pc:spChg>
      </pc:sldChg>
      <pc:sldChg chg="del">
        <pc:chgData name="Huber Florian" userId="e447029a-6328-4a09-9410-16b2071bbfe0" providerId="ADAL" clId="{8CFF361B-441A-484F-B42A-FE07F5750CE4}" dt="2022-08-24T22:39:15.804" v="261" actId="2696"/>
        <pc:sldMkLst>
          <pc:docMk/>
          <pc:sldMk cId="1725102805" sldId="347"/>
        </pc:sldMkLst>
      </pc:sldChg>
      <pc:sldChg chg="del">
        <pc:chgData name="Huber Florian" userId="e447029a-6328-4a09-9410-16b2071bbfe0" providerId="ADAL" clId="{8CFF361B-441A-484F-B42A-FE07F5750CE4}" dt="2022-08-24T22:54:40.185" v="388" actId="2696"/>
        <pc:sldMkLst>
          <pc:docMk/>
          <pc:sldMk cId="1779137294" sldId="348"/>
        </pc:sldMkLst>
      </pc:sldChg>
      <pc:sldChg chg="delSp modSp add del mod">
        <pc:chgData name="Huber Florian" userId="e447029a-6328-4a09-9410-16b2071bbfe0" providerId="ADAL" clId="{8CFF361B-441A-484F-B42A-FE07F5750CE4}" dt="2022-08-25T06:40:47.184" v="829" actId="2696"/>
        <pc:sldMkLst>
          <pc:docMk/>
          <pc:sldMk cId="878982625" sldId="349"/>
        </pc:sldMkLst>
        <pc:spChg chg="mod">
          <ac:chgData name="Huber Florian" userId="e447029a-6328-4a09-9410-16b2071bbfe0" providerId="ADAL" clId="{8CFF361B-441A-484F-B42A-FE07F5750CE4}" dt="2022-08-25T05:54:39.265" v="817" actId="20577"/>
          <ac:spMkLst>
            <pc:docMk/>
            <pc:sldMk cId="878982625" sldId="349"/>
            <ac:spMk id="2" creationId="{E6CA4B62-5291-CD4A-BD27-F49CBED842D0}"/>
          </ac:spMkLst>
        </pc:spChg>
        <pc:spChg chg="mod">
          <ac:chgData name="Huber Florian" userId="e447029a-6328-4a09-9410-16b2071bbfe0" providerId="ADAL" clId="{8CFF361B-441A-484F-B42A-FE07F5750CE4}" dt="2022-08-25T05:57:50.649" v="828" actId="20577"/>
          <ac:spMkLst>
            <pc:docMk/>
            <pc:sldMk cId="878982625" sldId="349"/>
            <ac:spMk id="3" creationId="{927845F1-C6BC-0F46-9BDC-4B81905C687D}"/>
          </ac:spMkLst>
        </pc:spChg>
        <pc:spChg chg="del mod">
          <ac:chgData name="Huber Florian" userId="e447029a-6328-4a09-9410-16b2071bbfe0" providerId="ADAL" clId="{8CFF361B-441A-484F-B42A-FE07F5750CE4}" dt="2022-08-25T05:52:16.988" v="777" actId="478"/>
          <ac:spMkLst>
            <pc:docMk/>
            <pc:sldMk cId="878982625" sldId="349"/>
            <ac:spMk id="4" creationId="{A9014EEE-DE2D-154B-8F37-990DCA49949B}"/>
          </ac:spMkLst>
        </pc:spChg>
        <pc:spChg chg="del">
          <ac:chgData name="Huber Florian" userId="e447029a-6328-4a09-9410-16b2071bbfe0" providerId="ADAL" clId="{8CFF361B-441A-484F-B42A-FE07F5750CE4}" dt="2022-08-25T05:52:16.988" v="777" actId="478"/>
          <ac:spMkLst>
            <pc:docMk/>
            <pc:sldMk cId="878982625" sldId="349"/>
            <ac:spMk id="5" creationId="{AE31310E-72B8-7F4A-A2C9-58295DE5E37E}"/>
          </ac:spMkLst>
        </pc:spChg>
      </pc:sldChg>
      <pc:sldChg chg="add ord">
        <pc:chgData name="Huber Florian" userId="e447029a-6328-4a09-9410-16b2071bbfe0" providerId="ADAL" clId="{8CFF361B-441A-484F-B42A-FE07F5750CE4}" dt="2022-08-24T22:37:38.899" v="258" actId="20578"/>
        <pc:sldMkLst>
          <pc:docMk/>
          <pc:sldMk cId="949304272" sldId="350"/>
        </pc:sldMkLst>
      </pc:sldChg>
      <pc:sldChg chg="modSp add mod">
        <pc:chgData name="Huber Florian" userId="e447029a-6328-4a09-9410-16b2071bbfe0" providerId="ADAL" clId="{8CFF361B-441A-484F-B42A-FE07F5750CE4}" dt="2022-08-25T01:13:41.311" v="633" actId="20577"/>
        <pc:sldMkLst>
          <pc:docMk/>
          <pc:sldMk cId="1022681681" sldId="351"/>
        </pc:sldMkLst>
        <pc:spChg chg="mod">
          <ac:chgData name="Huber Florian" userId="e447029a-6328-4a09-9410-16b2071bbfe0" providerId="ADAL" clId="{8CFF361B-441A-484F-B42A-FE07F5750CE4}" dt="2022-08-24T22:34:52.020" v="238"/>
          <ac:spMkLst>
            <pc:docMk/>
            <pc:sldMk cId="1022681681" sldId="351"/>
            <ac:spMk id="11" creationId="{240B5259-59AD-4C84-83B1-3E0EFE065BE9}"/>
          </ac:spMkLst>
        </pc:spChg>
        <pc:spChg chg="mod">
          <ac:chgData name="Huber Florian" userId="e447029a-6328-4a09-9410-16b2071bbfe0" providerId="ADAL" clId="{8CFF361B-441A-484F-B42A-FE07F5750CE4}" dt="2022-08-25T00:27:49.287" v="527" actId="20577"/>
          <ac:spMkLst>
            <pc:docMk/>
            <pc:sldMk cId="1022681681" sldId="351"/>
            <ac:spMk id="13" creationId="{BBA6EE14-DB0F-4115-841F-25BEFFD59901}"/>
          </ac:spMkLst>
        </pc:spChg>
        <pc:graphicFrameChg chg="mod modGraphic">
          <ac:chgData name="Huber Florian" userId="e447029a-6328-4a09-9410-16b2071bbfe0" providerId="ADAL" clId="{8CFF361B-441A-484F-B42A-FE07F5750CE4}" dt="2022-08-25T01:13:41.311" v="633" actId="20577"/>
          <ac:graphicFrameMkLst>
            <pc:docMk/>
            <pc:sldMk cId="1022681681" sldId="351"/>
            <ac:graphicFrameMk id="9" creationId="{8084803B-32FF-8746-93AE-8C95A382A3E5}"/>
          </ac:graphicFrameMkLst>
        </pc:graphicFrameChg>
      </pc:sldChg>
      <pc:sldChg chg="add">
        <pc:chgData name="Huber Florian" userId="e447029a-6328-4a09-9410-16b2071bbfe0" providerId="ADAL" clId="{8CFF361B-441A-484F-B42A-FE07F5750CE4}" dt="2022-08-25T05:49:33.590" v="634" actId="2890"/>
        <pc:sldMkLst>
          <pc:docMk/>
          <pc:sldMk cId="4027567499" sldId="352"/>
        </pc:sldMkLst>
      </pc:sldChg>
      <pc:sldChg chg="modSp add mod">
        <pc:chgData name="Huber Florian" userId="e447029a-6328-4a09-9410-16b2071bbfe0" providerId="ADAL" clId="{8CFF361B-441A-484F-B42A-FE07F5750CE4}" dt="2022-08-25T07:09:00.897" v="1321" actId="3064"/>
        <pc:sldMkLst>
          <pc:docMk/>
          <pc:sldMk cId="3842979164" sldId="353"/>
        </pc:sldMkLst>
        <pc:spChg chg="mod">
          <ac:chgData name="Huber Florian" userId="e447029a-6328-4a09-9410-16b2071bbfe0" providerId="ADAL" clId="{8CFF361B-441A-484F-B42A-FE07F5750CE4}" dt="2022-08-25T07:09:00.897" v="1321" actId="3064"/>
          <ac:spMkLst>
            <pc:docMk/>
            <pc:sldMk cId="3842979164" sldId="353"/>
            <ac:spMk id="2" creationId="{7DC27E51-C34C-2D41-A05E-2B46F0D72781}"/>
          </ac:spMkLst>
        </pc:spChg>
        <pc:spChg chg="mod">
          <ac:chgData name="Huber Florian" userId="e447029a-6328-4a09-9410-16b2071bbfe0" providerId="ADAL" clId="{8CFF361B-441A-484F-B42A-FE07F5750CE4}" dt="2022-08-25T07:08:30.002" v="1317" actId="3064"/>
          <ac:spMkLst>
            <pc:docMk/>
            <pc:sldMk cId="3842979164" sldId="353"/>
            <ac:spMk id="5" creationId="{AB9A5BFE-4874-B34B-8A2A-82D1EB42D68D}"/>
          </ac:spMkLst>
        </pc:spChg>
      </pc:sldChg>
      <pc:sldChg chg="addSp delSp modSp new mod ord modClrScheme chgLayout">
        <pc:chgData name="Huber Florian" userId="e447029a-6328-4a09-9410-16b2071bbfe0" providerId="ADAL" clId="{8CFF361B-441A-484F-B42A-FE07F5750CE4}" dt="2022-08-25T07:26:37.363" v="1996" actId="20578"/>
        <pc:sldMkLst>
          <pc:docMk/>
          <pc:sldMk cId="932415184" sldId="354"/>
        </pc:sldMkLst>
        <pc:spChg chg="del">
          <ac:chgData name="Huber Florian" userId="e447029a-6328-4a09-9410-16b2071bbfe0" providerId="ADAL" clId="{8CFF361B-441A-484F-B42A-FE07F5750CE4}" dt="2022-08-25T07:21:36.290" v="1925" actId="478"/>
          <ac:spMkLst>
            <pc:docMk/>
            <pc:sldMk cId="932415184" sldId="354"/>
            <ac:spMk id="2" creationId="{4B45AEB5-3AD7-5A60-F727-3293B5AA680A}"/>
          </ac:spMkLst>
        </pc:spChg>
        <pc:spChg chg="del mod ord">
          <ac:chgData name="Huber Florian" userId="e447029a-6328-4a09-9410-16b2071bbfe0" providerId="ADAL" clId="{8CFF361B-441A-484F-B42A-FE07F5750CE4}" dt="2022-08-25T07:24:49.651" v="1975" actId="478"/>
          <ac:spMkLst>
            <pc:docMk/>
            <pc:sldMk cId="932415184" sldId="354"/>
            <ac:spMk id="3" creationId="{1BDBB983-17A6-E7A5-DA10-435D9DBF96D0}"/>
          </ac:spMkLst>
        </pc:spChg>
        <pc:spChg chg="mod ord">
          <ac:chgData name="Huber Florian" userId="e447029a-6328-4a09-9410-16b2071bbfe0" providerId="ADAL" clId="{8CFF361B-441A-484F-B42A-FE07F5750CE4}" dt="2022-08-25T07:26:01.616" v="1993" actId="700"/>
          <ac:spMkLst>
            <pc:docMk/>
            <pc:sldMk cId="932415184" sldId="354"/>
            <ac:spMk id="4" creationId="{8B00979F-FD32-7799-1C5F-4718C7E37CFA}"/>
          </ac:spMkLst>
        </pc:spChg>
        <pc:spChg chg="mod ord">
          <ac:chgData name="Huber Florian" userId="e447029a-6328-4a09-9410-16b2071bbfe0" providerId="ADAL" clId="{8CFF361B-441A-484F-B42A-FE07F5750CE4}" dt="2022-08-25T07:26:01.616" v="1993" actId="700"/>
          <ac:spMkLst>
            <pc:docMk/>
            <pc:sldMk cId="932415184" sldId="354"/>
            <ac:spMk id="5" creationId="{104863BF-AB88-3CA9-82BC-D30061B23CF1}"/>
          </ac:spMkLst>
        </pc:spChg>
        <pc:spChg chg="add del mod ord">
          <ac:chgData name="Huber Florian" userId="e447029a-6328-4a09-9410-16b2071bbfe0" providerId="ADAL" clId="{8CFF361B-441A-484F-B42A-FE07F5750CE4}" dt="2022-08-25T07:25:58.142" v="1992" actId="478"/>
          <ac:spMkLst>
            <pc:docMk/>
            <pc:sldMk cId="932415184" sldId="354"/>
            <ac:spMk id="9" creationId="{CA067E1E-54F9-689A-2F52-1A0859B15DFC}"/>
          </ac:spMkLst>
        </pc:spChg>
        <pc:spChg chg="add del mod ord">
          <ac:chgData name="Huber Florian" userId="e447029a-6328-4a09-9410-16b2071bbfe0" providerId="ADAL" clId="{8CFF361B-441A-484F-B42A-FE07F5750CE4}" dt="2022-08-25T07:25:50.647" v="1991" actId="478"/>
          <ac:spMkLst>
            <pc:docMk/>
            <pc:sldMk cId="932415184" sldId="354"/>
            <ac:spMk id="10" creationId="{E7677AF4-A36A-41A8-82C3-AD832009FE83}"/>
          </ac:spMkLst>
        </pc:spChg>
        <pc:spChg chg="add del mod">
          <ac:chgData name="Huber Florian" userId="e447029a-6328-4a09-9410-16b2071bbfe0" providerId="ADAL" clId="{8CFF361B-441A-484F-B42A-FE07F5750CE4}" dt="2022-08-25T07:26:01.616" v="1993" actId="700"/>
          <ac:spMkLst>
            <pc:docMk/>
            <pc:sldMk cId="932415184" sldId="354"/>
            <ac:spMk id="12" creationId="{A5C9BCC7-1BBB-BCBF-979A-C85773F7429A}"/>
          </ac:spMkLst>
        </pc:spChg>
        <pc:picChg chg="add del mod modCrop">
          <ac:chgData name="Huber Florian" userId="e447029a-6328-4a09-9410-16b2071bbfe0" providerId="ADAL" clId="{8CFF361B-441A-484F-B42A-FE07F5750CE4}" dt="2022-08-25T07:21:29.133" v="1924" actId="478"/>
          <ac:picMkLst>
            <pc:docMk/>
            <pc:sldMk cId="932415184" sldId="354"/>
            <ac:picMk id="7" creationId="{7700525B-DF99-6BBE-0344-60051D8EC652}"/>
          </ac:picMkLst>
        </pc:picChg>
        <pc:picChg chg="add mod">
          <ac:chgData name="Huber Florian" userId="e447029a-6328-4a09-9410-16b2071bbfe0" providerId="ADAL" clId="{8CFF361B-441A-484F-B42A-FE07F5750CE4}" dt="2022-08-25T07:26:21.060" v="1995" actId="1076"/>
          <ac:picMkLst>
            <pc:docMk/>
            <pc:sldMk cId="932415184" sldId="354"/>
            <ac:picMk id="8" creationId="{1828E1E0-EA63-B63B-D8F3-4B6CF3FA8177}"/>
          </ac:picMkLst>
        </pc:picChg>
      </pc:sldChg>
      <pc:sldChg chg="addSp modSp new mod">
        <pc:chgData name="Huber Florian" userId="e447029a-6328-4a09-9410-16b2071bbfe0" providerId="ADAL" clId="{8CFF361B-441A-484F-B42A-FE07F5750CE4}" dt="2022-08-25T07:33:24.238" v="2196" actId="1076"/>
        <pc:sldMkLst>
          <pc:docMk/>
          <pc:sldMk cId="2964785827" sldId="355"/>
        </pc:sldMkLst>
        <pc:spChg chg="mod">
          <ac:chgData name="Huber Florian" userId="e447029a-6328-4a09-9410-16b2071bbfe0" providerId="ADAL" clId="{8CFF361B-441A-484F-B42A-FE07F5750CE4}" dt="2022-08-25T07:32:49.046" v="2189" actId="20577"/>
          <ac:spMkLst>
            <pc:docMk/>
            <pc:sldMk cId="2964785827" sldId="355"/>
            <ac:spMk id="2" creationId="{FF7EDB39-D69F-C49C-543A-38EF4AFABC40}"/>
          </ac:spMkLst>
        </pc:spChg>
        <pc:spChg chg="mod">
          <ac:chgData name="Huber Florian" userId="e447029a-6328-4a09-9410-16b2071bbfe0" providerId="ADAL" clId="{8CFF361B-441A-484F-B42A-FE07F5750CE4}" dt="2022-08-25T07:30:54.521" v="2098" actId="6549"/>
          <ac:spMkLst>
            <pc:docMk/>
            <pc:sldMk cId="2964785827" sldId="355"/>
            <ac:spMk id="3" creationId="{D6CCD2EB-FA2A-995E-817C-69934B9FBD0F}"/>
          </ac:spMkLst>
        </pc:spChg>
        <pc:spChg chg="add mod">
          <ac:chgData name="Huber Florian" userId="e447029a-6328-4a09-9410-16b2071bbfe0" providerId="ADAL" clId="{8CFF361B-441A-484F-B42A-FE07F5750CE4}" dt="2022-08-25T07:28:11.736" v="2011" actId="14100"/>
          <ac:spMkLst>
            <pc:docMk/>
            <pc:sldMk cId="2964785827" sldId="355"/>
            <ac:spMk id="7" creationId="{E1AF1670-26D0-C098-E11B-4351E1224CB3}"/>
          </ac:spMkLst>
        </pc:spChg>
        <pc:spChg chg="add mod">
          <ac:chgData name="Huber Florian" userId="e447029a-6328-4a09-9410-16b2071bbfe0" providerId="ADAL" clId="{8CFF361B-441A-484F-B42A-FE07F5750CE4}" dt="2022-08-25T07:29:13.325" v="2062" actId="20577"/>
          <ac:spMkLst>
            <pc:docMk/>
            <pc:sldMk cId="2964785827" sldId="355"/>
            <ac:spMk id="8" creationId="{EF94500F-C8B9-97E6-56C4-53EF00670651}"/>
          </ac:spMkLst>
        </pc:spChg>
        <pc:spChg chg="add mod">
          <ac:chgData name="Huber Florian" userId="e447029a-6328-4a09-9410-16b2071bbfe0" providerId="ADAL" clId="{8CFF361B-441A-484F-B42A-FE07F5750CE4}" dt="2022-08-25T07:28:55.721" v="2051" actId="20577"/>
          <ac:spMkLst>
            <pc:docMk/>
            <pc:sldMk cId="2964785827" sldId="355"/>
            <ac:spMk id="9" creationId="{DB741727-4D96-B8A5-A7F7-33AD5A418133}"/>
          </ac:spMkLst>
        </pc:spChg>
        <pc:spChg chg="add mod">
          <ac:chgData name="Huber Florian" userId="e447029a-6328-4a09-9410-16b2071bbfe0" providerId="ADAL" clId="{8CFF361B-441A-484F-B42A-FE07F5750CE4}" dt="2022-08-25T07:33:24.238" v="2196" actId="1076"/>
          <ac:spMkLst>
            <pc:docMk/>
            <pc:sldMk cId="2964785827" sldId="355"/>
            <ac:spMk id="10" creationId="{F4747F30-74FD-A618-C4CA-3B0C1D8E7C2D}"/>
          </ac:spMkLst>
        </pc:spChg>
        <pc:picChg chg="add mod">
          <ac:chgData name="Huber Florian" userId="e447029a-6328-4a09-9410-16b2071bbfe0" providerId="ADAL" clId="{8CFF361B-441A-484F-B42A-FE07F5750CE4}" dt="2022-08-25T07:29:04.143" v="2052" actId="1076"/>
          <ac:picMkLst>
            <pc:docMk/>
            <pc:sldMk cId="2964785827" sldId="355"/>
            <ac:picMk id="6" creationId="{ECF8D9C3-1A24-F708-99D3-7DAFB00919AE}"/>
          </ac:picMkLst>
        </pc:picChg>
      </pc:sldChg>
      <pc:sldMasterChg chg="modSldLayout">
        <pc:chgData name="Huber Florian" userId="e447029a-6328-4a09-9410-16b2071bbfe0" providerId="ADAL" clId="{8CFF361B-441A-484F-B42A-FE07F5750CE4}" dt="2022-08-25T07:06:38.249" v="1307" actId="3064"/>
        <pc:sldMasterMkLst>
          <pc:docMk/>
          <pc:sldMasterMk cId="3082099491" sldId="2147483660"/>
        </pc:sldMasterMkLst>
        <pc:sldLayoutChg chg="modSp mod">
          <pc:chgData name="Huber Florian" userId="e447029a-6328-4a09-9410-16b2071bbfe0" providerId="ADAL" clId="{8CFF361B-441A-484F-B42A-FE07F5750CE4}" dt="2022-08-25T07:05:53.205" v="1305" actId="3064"/>
          <pc:sldLayoutMkLst>
            <pc:docMk/>
            <pc:sldMasterMk cId="3082099491" sldId="2147483660"/>
            <pc:sldLayoutMk cId="2381501017" sldId="2147483669"/>
          </pc:sldLayoutMkLst>
          <pc:spChg chg="mod">
            <ac:chgData name="Huber Florian" userId="e447029a-6328-4a09-9410-16b2071bbfe0" providerId="ADAL" clId="{8CFF361B-441A-484F-B42A-FE07F5750CE4}" dt="2022-08-25T07:05:46.993" v="1303" actId="3064"/>
            <ac:spMkLst>
              <pc:docMk/>
              <pc:sldMasterMk cId="3082099491" sldId="2147483660"/>
              <pc:sldLayoutMk cId="2381501017" sldId="2147483669"/>
              <ac:spMk id="13" creationId="{5B4D56ED-3E3D-0940-BB63-EEDB1731948C}"/>
            </ac:spMkLst>
          </pc:spChg>
          <pc:spChg chg="mod">
            <ac:chgData name="Huber Florian" userId="e447029a-6328-4a09-9410-16b2071bbfe0" providerId="ADAL" clId="{8CFF361B-441A-484F-B42A-FE07F5750CE4}" dt="2022-08-25T07:05:53.205" v="1305" actId="3064"/>
            <ac:spMkLst>
              <pc:docMk/>
              <pc:sldMasterMk cId="3082099491" sldId="2147483660"/>
              <pc:sldLayoutMk cId="2381501017" sldId="2147483669"/>
              <ac:spMk id="16" creationId="{2915216A-7757-CD4C-B5CF-BF33CEA88F59}"/>
            </ac:spMkLst>
          </pc:spChg>
        </pc:sldLayoutChg>
        <pc:sldLayoutChg chg="modSp mod">
          <pc:chgData name="Huber Florian" userId="e447029a-6328-4a09-9410-16b2071bbfe0" providerId="ADAL" clId="{8CFF361B-441A-484F-B42A-FE07F5750CE4}" dt="2022-08-25T07:06:38.249" v="1307" actId="3064"/>
          <pc:sldLayoutMkLst>
            <pc:docMk/>
            <pc:sldMasterMk cId="3082099491" sldId="2147483660"/>
            <pc:sldLayoutMk cId="823826437" sldId="2147483672"/>
          </pc:sldLayoutMkLst>
          <pc:spChg chg="mod">
            <ac:chgData name="Huber Florian" userId="e447029a-6328-4a09-9410-16b2071bbfe0" providerId="ADAL" clId="{8CFF361B-441A-484F-B42A-FE07F5750CE4}" dt="2022-08-25T07:06:38.249" v="1307" actId="3064"/>
            <ac:spMkLst>
              <pc:docMk/>
              <pc:sldMasterMk cId="3082099491" sldId="2147483660"/>
              <pc:sldLayoutMk cId="823826437" sldId="2147483672"/>
              <ac:spMk id="10" creationId="{1995F79F-8D57-7340-8EE5-EC92500BFC75}"/>
            </ac:spMkLst>
          </pc:spChg>
        </pc:sldLayoutChg>
      </pc:sldMasterChg>
    </pc:docChg>
  </pc:docChgLst>
  <pc:docChgLst>
    <pc:chgData name="Huber Florian" userId="e447029a-6328-4a09-9410-16b2071bbfe0" providerId="ADAL" clId="{590573E9-4CAF-5E44-8F4C-07FA0EC99575}"/>
    <pc:docChg chg="undo custSel addSld delSld modSld sldOrd">
      <pc:chgData name="Huber Florian" userId="e447029a-6328-4a09-9410-16b2071bbfe0" providerId="ADAL" clId="{590573E9-4CAF-5E44-8F4C-07FA0EC99575}" dt="2022-09-12T07:54:29.729" v="3695" actId="1076"/>
      <pc:docMkLst>
        <pc:docMk/>
      </pc:docMkLst>
      <pc:sldChg chg="modSp mod">
        <pc:chgData name="Huber Florian" userId="e447029a-6328-4a09-9410-16b2071bbfe0" providerId="ADAL" clId="{590573E9-4CAF-5E44-8F4C-07FA0EC99575}" dt="2022-09-07T21:28:54.430" v="256" actId="3064"/>
        <pc:sldMkLst>
          <pc:docMk/>
          <pc:sldMk cId="1842496940" sldId="271"/>
        </pc:sldMkLst>
        <pc:spChg chg="mod">
          <ac:chgData name="Huber Florian" userId="e447029a-6328-4a09-9410-16b2071bbfe0" providerId="ADAL" clId="{590573E9-4CAF-5E44-8F4C-07FA0EC99575}" dt="2022-09-07T21:28:54.430" v="256" actId="3064"/>
          <ac:spMkLst>
            <pc:docMk/>
            <pc:sldMk cId="1842496940" sldId="271"/>
            <ac:spMk id="3" creationId="{8D27B2C5-8BA6-42DE-BDE8-0FBB326B79A9}"/>
          </ac:spMkLst>
        </pc:spChg>
      </pc:sldChg>
      <pc:sldChg chg="modSp mod ord">
        <pc:chgData name="Huber Florian" userId="e447029a-6328-4a09-9410-16b2071bbfe0" providerId="ADAL" clId="{590573E9-4CAF-5E44-8F4C-07FA0EC99575}" dt="2022-09-07T21:38:47.032" v="833" actId="20578"/>
        <pc:sldMkLst>
          <pc:docMk/>
          <pc:sldMk cId="2670214622" sldId="290"/>
        </pc:sldMkLst>
        <pc:spChg chg="mod">
          <ac:chgData name="Huber Florian" userId="e447029a-6328-4a09-9410-16b2071bbfe0" providerId="ADAL" clId="{590573E9-4CAF-5E44-8F4C-07FA0EC99575}" dt="2022-09-07T21:11:02.435" v="138" actId="20577"/>
          <ac:spMkLst>
            <pc:docMk/>
            <pc:sldMk cId="2670214622" sldId="290"/>
            <ac:spMk id="2" creationId="{E6CA4B62-5291-CD4A-BD27-F49CBED842D0}"/>
          </ac:spMkLst>
        </pc:spChg>
        <pc:spChg chg="mod">
          <ac:chgData name="Huber Florian" userId="e447029a-6328-4a09-9410-16b2071bbfe0" providerId="ADAL" clId="{590573E9-4CAF-5E44-8F4C-07FA0EC99575}" dt="2022-09-07T21:12:32.151" v="185" actId="20577"/>
          <ac:spMkLst>
            <pc:docMk/>
            <pc:sldMk cId="2670214622" sldId="290"/>
            <ac:spMk id="3" creationId="{24D8D728-7801-1F45-A10E-50AADF701B28}"/>
          </ac:spMkLst>
        </pc:spChg>
      </pc:sldChg>
      <pc:sldChg chg="modSp del mod ord modClrScheme chgLayout">
        <pc:chgData name="Huber Florian" userId="e447029a-6328-4a09-9410-16b2071bbfe0" providerId="ADAL" clId="{590573E9-4CAF-5E44-8F4C-07FA0EC99575}" dt="2022-09-12T07:40:52.685" v="3674" actId="2696"/>
        <pc:sldMkLst>
          <pc:docMk/>
          <pc:sldMk cId="1515793328" sldId="319"/>
        </pc:sldMkLst>
        <pc:spChg chg="mod ord">
          <ac:chgData name="Huber Florian" userId="e447029a-6328-4a09-9410-16b2071bbfe0" providerId="ADAL" clId="{590573E9-4CAF-5E44-8F4C-07FA0EC99575}" dt="2022-09-07T22:22:34.532" v="2430" actId="700"/>
          <ac:spMkLst>
            <pc:docMk/>
            <pc:sldMk cId="1515793328" sldId="319"/>
            <ac:spMk id="2" creationId="{7DC27E51-C34C-2D41-A05E-2B46F0D72781}"/>
          </ac:spMkLst>
        </pc:spChg>
        <pc:spChg chg="mod ord">
          <ac:chgData name="Huber Florian" userId="e447029a-6328-4a09-9410-16b2071bbfe0" providerId="ADAL" clId="{590573E9-4CAF-5E44-8F4C-07FA0EC99575}" dt="2022-09-07T22:22:34.532" v="2430" actId="700"/>
          <ac:spMkLst>
            <pc:docMk/>
            <pc:sldMk cId="1515793328" sldId="319"/>
            <ac:spMk id="3" creationId="{D3887B01-6202-1144-A716-1120B8D3936F}"/>
          </ac:spMkLst>
        </pc:spChg>
        <pc:spChg chg="mod ord">
          <ac:chgData name="Huber Florian" userId="e447029a-6328-4a09-9410-16b2071bbfe0" providerId="ADAL" clId="{590573E9-4CAF-5E44-8F4C-07FA0EC99575}" dt="2022-09-07T22:22:34.532" v="2430" actId="700"/>
          <ac:spMkLst>
            <pc:docMk/>
            <pc:sldMk cId="1515793328" sldId="319"/>
            <ac:spMk id="4" creationId="{17B13A30-7C7F-D64F-8A6F-4707DC527E1A}"/>
          </ac:spMkLst>
        </pc:spChg>
        <pc:spChg chg="mod ord">
          <ac:chgData name="Huber Florian" userId="e447029a-6328-4a09-9410-16b2071bbfe0" providerId="ADAL" clId="{590573E9-4CAF-5E44-8F4C-07FA0EC99575}" dt="2022-09-07T22:22:34.532" v="2430" actId="700"/>
          <ac:spMkLst>
            <pc:docMk/>
            <pc:sldMk cId="1515793328" sldId="319"/>
            <ac:spMk id="5" creationId="{AB9A5BFE-4874-B34B-8A2A-82D1EB42D68D}"/>
          </ac:spMkLst>
        </pc:spChg>
        <pc:spChg chg="mod ord">
          <ac:chgData name="Huber Florian" userId="e447029a-6328-4a09-9410-16b2071bbfe0" providerId="ADAL" clId="{590573E9-4CAF-5E44-8F4C-07FA0EC99575}" dt="2022-09-07T22:22:48.224" v="2431" actId="14100"/>
          <ac:spMkLst>
            <pc:docMk/>
            <pc:sldMk cId="1515793328" sldId="319"/>
            <ac:spMk id="7" creationId="{35F617F3-750B-E42C-0F0C-6FEC21792A56}"/>
          </ac:spMkLst>
        </pc:spChg>
      </pc:sldChg>
      <pc:sldChg chg="addSp delSp modSp mod ord">
        <pc:chgData name="Huber Florian" userId="e447029a-6328-4a09-9410-16b2071bbfe0" providerId="ADAL" clId="{590573E9-4CAF-5E44-8F4C-07FA0EC99575}" dt="2022-09-07T22:02:57.835" v="1849" actId="20578"/>
        <pc:sldMkLst>
          <pc:docMk/>
          <pc:sldMk cId="932415184" sldId="354"/>
        </pc:sldMkLst>
        <pc:picChg chg="del">
          <ac:chgData name="Huber Florian" userId="e447029a-6328-4a09-9410-16b2071bbfe0" providerId="ADAL" clId="{590573E9-4CAF-5E44-8F4C-07FA0EC99575}" dt="2022-09-07T20:56:35.490" v="5" actId="478"/>
          <ac:picMkLst>
            <pc:docMk/>
            <pc:sldMk cId="932415184" sldId="354"/>
            <ac:picMk id="2" creationId="{41DA2E00-194C-AE34-104B-17A2737B08C8}"/>
          </ac:picMkLst>
        </pc:picChg>
        <pc:picChg chg="add mod">
          <ac:chgData name="Huber Florian" userId="e447029a-6328-4a09-9410-16b2071bbfe0" providerId="ADAL" clId="{590573E9-4CAF-5E44-8F4C-07FA0EC99575}" dt="2022-09-07T20:56:31.789" v="4" actId="167"/>
          <ac:picMkLst>
            <pc:docMk/>
            <pc:sldMk cId="932415184" sldId="354"/>
            <ac:picMk id="3" creationId="{7D04F81D-8938-0DAB-5BDD-D9D4D58A445C}"/>
          </ac:picMkLst>
        </pc:picChg>
      </pc:sldChg>
      <pc:sldChg chg="addSp delSp modSp mod ord">
        <pc:chgData name="Huber Florian" userId="e447029a-6328-4a09-9410-16b2071bbfe0" providerId="ADAL" clId="{590573E9-4CAF-5E44-8F4C-07FA0EC99575}" dt="2022-09-07T22:03:46.639" v="1897" actId="113"/>
        <pc:sldMkLst>
          <pc:docMk/>
          <pc:sldMk cId="1429787185" sldId="356"/>
        </pc:sldMkLst>
        <pc:spChg chg="mod">
          <ac:chgData name="Huber Florian" userId="e447029a-6328-4a09-9410-16b2071bbfe0" providerId="ADAL" clId="{590573E9-4CAF-5E44-8F4C-07FA0EC99575}" dt="2022-09-07T22:03:46.639" v="1897" actId="113"/>
          <ac:spMkLst>
            <pc:docMk/>
            <pc:sldMk cId="1429787185" sldId="356"/>
            <ac:spMk id="2" creationId="{A7E9D35D-3360-6050-83BC-868877B95CBB}"/>
          </ac:spMkLst>
        </pc:spChg>
        <pc:spChg chg="add del mod">
          <ac:chgData name="Huber Florian" userId="e447029a-6328-4a09-9410-16b2071bbfe0" providerId="ADAL" clId="{590573E9-4CAF-5E44-8F4C-07FA0EC99575}" dt="2022-09-07T21:27:34.420" v="237"/>
          <ac:spMkLst>
            <pc:docMk/>
            <pc:sldMk cId="1429787185" sldId="356"/>
            <ac:spMk id="3" creationId="{0C8F7EA8-D9D9-012D-1318-BD6DC0C310C0}"/>
          </ac:spMkLst>
        </pc:spChg>
      </pc:sldChg>
      <pc:sldChg chg="modSp mod ord">
        <pc:chgData name="Huber Florian" userId="e447029a-6328-4a09-9410-16b2071bbfe0" providerId="ADAL" clId="{590573E9-4CAF-5E44-8F4C-07FA0EC99575}" dt="2022-09-07T22:10:50.858" v="2181" actId="20578"/>
        <pc:sldMkLst>
          <pc:docMk/>
          <pc:sldMk cId="1852623429" sldId="357"/>
        </pc:sldMkLst>
        <pc:spChg chg="mod">
          <ac:chgData name="Huber Florian" userId="e447029a-6328-4a09-9410-16b2071bbfe0" providerId="ADAL" clId="{590573E9-4CAF-5E44-8F4C-07FA0EC99575}" dt="2022-09-07T21:26:47.841" v="231" actId="113"/>
          <ac:spMkLst>
            <pc:docMk/>
            <pc:sldMk cId="1852623429" sldId="357"/>
            <ac:spMk id="3" creationId="{1BAFB5BF-690F-7DBD-29AA-08C845FACB5C}"/>
          </ac:spMkLst>
        </pc:spChg>
      </pc:sldChg>
      <pc:sldChg chg="del">
        <pc:chgData name="Huber Florian" userId="e447029a-6328-4a09-9410-16b2071bbfe0" providerId="ADAL" clId="{590573E9-4CAF-5E44-8F4C-07FA0EC99575}" dt="2022-09-07T22:26:28.413" v="2597" actId="2696"/>
        <pc:sldMkLst>
          <pc:docMk/>
          <pc:sldMk cId="1892903152" sldId="363"/>
        </pc:sldMkLst>
      </pc:sldChg>
      <pc:sldChg chg="del">
        <pc:chgData name="Huber Florian" userId="e447029a-6328-4a09-9410-16b2071bbfe0" providerId="ADAL" clId="{590573E9-4CAF-5E44-8F4C-07FA0EC99575}" dt="2022-09-07T22:26:59.323" v="2603" actId="2696"/>
        <pc:sldMkLst>
          <pc:docMk/>
          <pc:sldMk cId="607722838" sldId="365"/>
        </pc:sldMkLst>
      </pc:sldChg>
      <pc:sldChg chg="ord">
        <pc:chgData name="Huber Florian" userId="e447029a-6328-4a09-9410-16b2071bbfe0" providerId="ADAL" clId="{590573E9-4CAF-5E44-8F4C-07FA0EC99575}" dt="2022-09-07T22:30:30.602" v="2717" actId="20578"/>
        <pc:sldMkLst>
          <pc:docMk/>
          <pc:sldMk cId="2189509688" sldId="368"/>
        </pc:sldMkLst>
      </pc:sldChg>
      <pc:sldChg chg="del">
        <pc:chgData name="Huber Florian" userId="e447029a-6328-4a09-9410-16b2071bbfe0" providerId="ADAL" clId="{590573E9-4CAF-5E44-8F4C-07FA0EC99575}" dt="2022-09-07T21:10:09.691" v="107" actId="2696"/>
        <pc:sldMkLst>
          <pc:docMk/>
          <pc:sldMk cId="2144853786" sldId="369"/>
        </pc:sldMkLst>
      </pc:sldChg>
      <pc:sldChg chg="modSp mod">
        <pc:chgData name="Huber Florian" userId="e447029a-6328-4a09-9410-16b2071bbfe0" providerId="ADAL" clId="{590573E9-4CAF-5E44-8F4C-07FA0EC99575}" dt="2022-09-07T22:01:18.460" v="1848" actId="20577"/>
        <pc:sldMkLst>
          <pc:docMk/>
          <pc:sldMk cId="3785367945" sldId="370"/>
        </pc:sldMkLst>
        <pc:spChg chg="mod">
          <ac:chgData name="Huber Florian" userId="e447029a-6328-4a09-9410-16b2071bbfe0" providerId="ADAL" clId="{590573E9-4CAF-5E44-8F4C-07FA0EC99575}" dt="2022-09-07T22:01:18.460" v="1848" actId="20577"/>
          <ac:spMkLst>
            <pc:docMk/>
            <pc:sldMk cId="3785367945" sldId="370"/>
            <ac:spMk id="3" creationId="{D04FFEC6-0CA4-9DE2-35EA-7092540A66F9}"/>
          </ac:spMkLst>
        </pc:spChg>
      </pc:sldChg>
      <pc:sldChg chg="modSp mod ord">
        <pc:chgData name="Huber Florian" userId="e447029a-6328-4a09-9410-16b2071bbfe0" providerId="ADAL" clId="{590573E9-4CAF-5E44-8F4C-07FA0EC99575}" dt="2022-09-08T12:09:20.560" v="2828" actId="20577"/>
        <pc:sldMkLst>
          <pc:docMk/>
          <pc:sldMk cId="3061561928" sldId="371"/>
        </pc:sldMkLst>
        <pc:spChg chg="mod">
          <ac:chgData name="Huber Florian" userId="e447029a-6328-4a09-9410-16b2071bbfe0" providerId="ADAL" clId="{590573E9-4CAF-5E44-8F4C-07FA0EC99575}" dt="2022-09-07T21:17:20.352" v="210" actId="20577"/>
          <ac:spMkLst>
            <pc:docMk/>
            <pc:sldMk cId="3061561928" sldId="371"/>
            <ac:spMk id="2" creationId="{7DC27E51-C34C-2D41-A05E-2B46F0D72781}"/>
          </ac:spMkLst>
        </pc:spChg>
        <pc:spChg chg="mod">
          <ac:chgData name="Huber Florian" userId="e447029a-6328-4a09-9410-16b2071bbfe0" providerId="ADAL" clId="{590573E9-4CAF-5E44-8F4C-07FA0EC99575}" dt="2022-09-07T21:37:36.344" v="751" actId="20577"/>
          <ac:spMkLst>
            <pc:docMk/>
            <pc:sldMk cId="3061561928" sldId="371"/>
            <ac:spMk id="5" creationId="{AB9A5BFE-4874-B34B-8A2A-82D1EB42D68D}"/>
          </ac:spMkLst>
        </pc:spChg>
        <pc:spChg chg="mod">
          <ac:chgData name="Huber Florian" userId="e447029a-6328-4a09-9410-16b2071bbfe0" providerId="ADAL" clId="{590573E9-4CAF-5E44-8F4C-07FA0EC99575}" dt="2022-09-08T12:09:20.560" v="2828" actId="20577"/>
          <ac:spMkLst>
            <pc:docMk/>
            <pc:sldMk cId="3061561928" sldId="371"/>
            <ac:spMk id="6" creationId="{9E5236C8-AC88-5748-B8B8-8BBB71EA0850}"/>
          </ac:spMkLst>
        </pc:spChg>
      </pc:sldChg>
      <pc:sldChg chg="del">
        <pc:chgData name="Huber Florian" userId="e447029a-6328-4a09-9410-16b2071bbfe0" providerId="ADAL" clId="{590573E9-4CAF-5E44-8F4C-07FA0EC99575}" dt="2022-09-07T21:09:51.751" v="106" actId="2696"/>
        <pc:sldMkLst>
          <pc:docMk/>
          <pc:sldMk cId="3179337363" sldId="372"/>
        </pc:sldMkLst>
      </pc:sldChg>
      <pc:sldChg chg="del">
        <pc:chgData name="Huber Florian" userId="e447029a-6328-4a09-9410-16b2071bbfe0" providerId="ADAL" clId="{590573E9-4CAF-5E44-8F4C-07FA0EC99575}" dt="2022-09-07T21:55:34.478" v="1816" actId="2696"/>
        <pc:sldMkLst>
          <pc:docMk/>
          <pc:sldMk cId="171826787" sldId="374"/>
        </pc:sldMkLst>
      </pc:sldChg>
      <pc:sldChg chg="del">
        <pc:chgData name="Huber Florian" userId="e447029a-6328-4a09-9410-16b2071bbfe0" providerId="ADAL" clId="{590573E9-4CAF-5E44-8F4C-07FA0EC99575}" dt="2022-09-07T21:27:14.556" v="233" actId="2696"/>
        <pc:sldMkLst>
          <pc:docMk/>
          <pc:sldMk cId="2322226266" sldId="375"/>
        </pc:sldMkLst>
      </pc:sldChg>
      <pc:sldChg chg="del">
        <pc:chgData name="Huber Florian" userId="e447029a-6328-4a09-9410-16b2071bbfe0" providerId="ADAL" clId="{590573E9-4CAF-5E44-8F4C-07FA0EC99575}" dt="2022-09-07T21:27:15.664" v="234" actId="2696"/>
        <pc:sldMkLst>
          <pc:docMk/>
          <pc:sldMk cId="2072224453" sldId="377"/>
        </pc:sldMkLst>
      </pc:sldChg>
      <pc:sldChg chg="del">
        <pc:chgData name="Huber Florian" userId="e447029a-6328-4a09-9410-16b2071bbfe0" providerId="ADAL" clId="{590573E9-4CAF-5E44-8F4C-07FA0EC99575}" dt="2022-09-07T22:26:24.275" v="2596" actId="2696"/>
        <pc:sldMkLst>
          <pc:docMk/>
          <pc:sldMk cId="4228165932" sldId="378"/>
        </pc:sldMkLst>
      </pc:sldChg>
      <pc:sldChg chg="del">
        <pc:chgData name="Huber Florian" userId="e447029a-6328-4a09-9410-16b2071bbfe0" providerId="ADAL" clId="{590573E9-4CAF-5E44-8F4C-07FA0EC99575}" dt="2022-09-07T22:26:24.275" v="2596" actId="2696"/>
        <pc:sldMkLst>
          <pc:docMk/>
          <pc:sldMk cId="903032876" sldId="380"/>
        </pc:sldMkLst>
      </pc:sldChg>
      <pc:sldChg chg="del">
        <pc:chgData name="Huber Florian" userId="e447029a-6328-4a09-9410-16b2071bbfe0" providerId="ADAL" clId="{590573E9-4CAF-5E44-8F4C-07FA0EC99575}" dt="2022-09-07T22:26:24.275" v="2596" actId="2696"/>
        <pc:sldMkLst>
          <pc:docMk/>
          <pc:sldMk cId="1187861847" sldId="381"/>
        </pc:sldMkLst>
      </pc:sldChg>
      <pc:sldChg chg="del">
        <pc:chgData name="Huber Florian" userId="e447029a-6328-4a09-9410-16b2071bbfe0" providerId="ADAL" clId="{590573E9-4CAF-5E44-8F4C-07FA0EC99575}" dt="2022-09-07T22:26:28.413" v="2597" actId="2696"/>
        <pc:sldMkLst>
          <pc:docMk/>
          <pc:sldMk cId="1240006750" sldId="382"/>
        </pc:sldMkLst>
      </pc:sldChg>
      <pc:sldChg chg="del">
        <pc:chgData name="Huber Florian" userId="e447029a-6328-4a09-9410-16b2071bbfe0" providerId="ADAL" clId="{590573E9-4CAF-5E44-8F4C-07FA0EC99575}" dt="2022-09-07T22:26:28.413" v="2597" actId="2696"/>
        <pc:sldMkLst>
          <pc:docMk/>
          <pc:sldMk cId="4092040996" sldId="383"/>
        </pc:sldMkLst>
      </pc:sldChg>
      <pc:sldChg chg="del">
        <pc:chgData name="Huber Florian" userId="e447029a-6328-4a09-9410-16b2071bbfe0" providerId="ADAL" clId="{590573E9-4CAF-5E44-8F4C-07FA0EC99575}" dt="2022-09-07T22:26:32.506" v="2598" actId="2696"/>
        <pc:sldMkLst>
          <pc:docMk/>
          <pc:sldMk cId="1343511128" sldId="385"/>
        </pc:sldMkLst>
      </pc:sldChg>
      <pc:sldChg chg="del">
        <pc:chgData name="Huber Florian" userId="e447029a-6328-4a09-9410-16b2071bbfe0" providerId="ADAL" clId="{590573E9-4CAF-5E44-8F4C-07FA0EC99575}" dt="2022-09-07T22:26:36.332" v="2599" actId="2696"/>
        <pc:sldMkLst>
          <pc:docMk/>
          <pc:sldMk cId="2573102428" sldId="386"/>
        </pc:sldMkLst>
      </pc:sldChg>
      <pc:sldChg chg="modSp mod ord">
        <pc:chgData name="Huber Florian" userId="e447029a-6328-4a09-9410-16b2071bbfe0" providerId="ADAL" clId="{590573E9-4CAF-5E44-8F4C-07FA0EC99575}" dt="2022-09-07T22:26:07.006" v="2595" actId="20578"/>
        <pc:sldMkLst>
          <pc:docMk/>
          <pc:sldMk cId="950401579" sldId="389"/>
        </pc:sldMkLst>
        <pc:spChg chg="mod">
          <ac:chgData name="Huber Florian" userId="e447029a-6328-4a09-9410-16b2071bbfe0" providerId="ADAL" clId="{590573E9-4CAF-5E44-8F4C-07FA0EC99575}" dt="2022-09-07T22:25:58.728" v="2594" actId="20577"/>
          <ac:spMkLst>
            <pc:docMk/>
            <pc:sldMk cId="950401579" sldId="389"/>
            <ac:spMk id="2" creationId="{A7E9D35D-3360-6050-83BC-868877B95CBB}"/>
          </ac:spMkLst>
        </pc:spChg>
      </pc:sldChg>
      <pc:sldChg chg="del">
        <pc:chgData name="Huber Florian" userId="e447029a-6328-4a09-9410-16b2071bbfe0" providerId="ADAL" clId="{590573E9-4CAF-5E44-8F4C-07FA0EC99575}" dt="2022-09-07T22:26:28.413" v="2597" actId="2696"/>
        <pc:sldMkLst>
          <pc:docMk/>
          <pc:sldMk cId="763130906" sldId="391"/>
        </pc:sldMkLst>
      </pc:sldChg>
      <pc:sldChg chg="del">
        <pc:chgData name="Huber Florian" userId="e447029a-6328-4a09-9410-16b2071bbfe0" providerId="ADAL" clId="{590573E9-4CAF-5E44-8F4C-07FA0EC99575}" dt="2022-09-07T22:26:32.506" v="2598" actId="2696"/>
        <pc:sldMkLst>
          <pc:docMk/>
          <pc:sldMk cId="266150789" sldId="392"/>
        </pc:sldMkLst>
      </pc:sldChg>
      <pc:sldChg chg="del">
        <pc:chgData name="Huber Florian" userId="e447029a-6328-4a09-9410-16b2071bbfe0" providerId="ADAL" clId="{590573E9-4CAF-5E44-8F4C-07FA0EC99575}" dt="2022-09-07T22:26:32.506" v="2598" actId="2696"/>
        <pc:sldMkLst>
          <pc:docMk/>
          <pc:sldMk cId="1037107359" sldId="393"/>
        </pc:sldMkLst>
      </pc:sldChg>
      <pc:sldChg chg="ord">
        <pc:chgData name="Huber Florian" userId="e447029a-6328-4a09-9410-16b2071bbfe0" providerId="ADAL" clId="{590573E9-4CAF-5E44-8F4C-07FA0EC99575}" dt="2022-09-07T22:30:46.687" v="2718" actId="20578"/>
        <pc:sldMkLst>
          <pc:docMk/>
          <pc:sldMk cId="1046424412" sldId="394"/>
        </pc:sldMkLst>
      </pc:sldChg>
      <pc:sldChg chg="modSp mod ord">
        <pc:chgData name="Huber Florian" userId="e447029a-6328-4a09-9410-16b2071bbfe0" providerId="ADAL" clId="{590573E9-4CAF-5E44-8F4C-07FA0EC99575}" dt="2022-09-07T22:33:45.240" v="2825" actId="20577"/>
        <pc:sldMkLst>
          <pc:docMk/>
          <pc:sldMk cId="4053814621" sldId="395"/>
        </pc:sldMkLst>
        <pc:spChg chg="mod">
          <ac:chgData name="Huber Florian" userId="e447029a-6328-4a09-9410-16b2071bbfe0" providerId="ADAL" clId="{590573E9-4CAF-5E44-8F4C-07FA0EC99575}" dt="2022-09-07T22:33:45.240" v="2825" actId="20577"/>
          <ac:spMkLst>
            <pc:docMk/>
            <pc:sldMk cId="4053814621" sldId="395"/>
            <ac:spMk id="5" creationId="{AB9A5BFE-4874-B34B-8A2A-82D1EB42D68D}"/>
          </ac:spMkLst>
        </pc:spChg>
      </pc:sldChg>
      <pc:sldChg chg="addSp modSp mod ord chgLayout">
        <pc:chgData name="Huber Florian" userId="e447029a-6328-4a09-9410-16b2071bbfe0" providerId="ADAL" clId="{590573E9-4CAF-5E44-8F4C-07FA0EC99575}" dt="2022-09-07T22:29:50.316" v="2715" actId="20577"/>
        <pc:sldMkLst>
          <pc:docMk/>
          <pc:sldMk cId="20482346" sldId="396"/>
        </pc:sldMkLst>
        <pc:spChg chg="mod ord">
          <ac:chgData name="Huber Florian" userId="e447029a-6328-4a09-9410-16b2071bbfe0" providerId="ADAL" clId="{590573E9-4CAF-5E44-8F4C-07FA0EC99575}" dt="2022-09-07T22:29:08.690" v="2672" actId="113"/>
          <ac:spMkLst>
            <pc:docMk/>
            <pc:sldMk cId="20482346" sldId="396"/>
            <ac:spMk id="2" creationId="{A7E9D35D-3360-6050-83BC-868877B95CBB}"/>
          </ac:spMkLst>
        </pc:spChg>
        <pc:spChg chg="add mod ord">
          <ac:chgData name="Huber Florian" userId="e447029a-6328-4a09-9410-16b2071bbfe0" providerId="ADAL" clId="{590573E9-4CAF-5E44-8F4C-07FA0EC99575}" dt="2022-09-07T22:29:50.316" v="2715" actId="20577"/>
          <ac:spMkLst>
            <pc:docMk/>
            <pc:sldMk cId="20482346" sldId="396"/>
            <ac:spMk id="3" creationId="{3F3A1306-D51B-51DD-24DA-29A74B8F153E}"/>
          </ac:spMkLst>
        </pc:spChg>
        <pc:spChg chg="mod ord">
          <ac:chgData name="Huber Florian" userId="e447029a-6328-4a09-9410-16b2071bbfe0" providerId="ADAL" clId="{590573E9-4CAF-5E44-8F4C-07FA0EC99575}" dt="2022-09-07T22:27:21.560" v="2604" actId="700"/>
          <ac:spMkLst>
            <pc:docMk/>
            <pc:sldMk cId="20482346" sldId="396"/>
            <ac:spMk id="4" creationId="{DD75BFDB-E1F6-6F44-C87A-828D03B04B1E}"/>
          </ac:spMkLst>
        </pc:spChg>
        <pc:spChg chg="mod ord">
          <ac:chgData name="Huber Florian" userId="e447029a-6328-4a09-9410-16b2071bbfe0" providerId="ADAL" clId="{590573E9-4CAF-5E44-8F4C-07FA0EC99575}" dt="2022-09-07T22:27:21.560" v="2604" actId="700"/>
          <ac:spMkLst>
            <pc:docMk/>
            <pc:sldMk cId="20482346" sldId="396"/>
            <ac:spMk id="5" creationId="{EDE58F2D-F591-90E1-92F7-A6FD92301DB0}"/>
          </ac:spMkLst>
        </pc:spChg>
      </pc:sldChg>
      <pc:sldChg chg="del">
        <pc:chgData name="Huber Florian" userId="e447029a-6328-4a09-9410-16b2071bbfe0" providerId="ADAL" clId="{590573E9-4CAF-5E44-8F4C-07FA0EC99575}" dt="2022-09-07T22:26:32.506" v="2598" actId="2696"/>
        <pc:sldMkLst>
          <pc:docMk/>
          <pc:sldMk cId="221958014" sldId="397"/>
        </pc:sldMkLst>
      </pc:sldChg>
      <pc:sldChg chg="modSp mod">
        <pc:chgData name="Huber Florian" userId="e447029a-6328-4a09-9410-16b2071bbfe0" providerId="ADAL" clId="{590573E9-4CAF-5E44-8F4C-07FA0EC99575}" dt="2022-09-07T21:14:09.601" v="202" actId="14100"/>
        <pc:sldMkLst>
          <pc:docMk/>
          <pc:sldMk cId="3171049694" sldId="398"/>
        </pc:sldMkLst>
        <pc:spChg chg="mod">
          <ac:chgData name="Huber Florian" userId="e447029a-6328-4a09-9410-16b2071bbfe0" providerId="ADAL" clId="{590573E9-4CAF-5E44-8F4C-07FA0EC99575}" dt="2022-09-07T21:14:09.601" v="202" actId="14100"/>
          <ac:spMkLst>
            <pc:docMk/>
            <pc:sldMk cId="3171049694" sldId="398"/>
            <ac:spMk id="5" creationId="{AB9A5BFE-4874-B34B-8A2A-82D1EB42D68D}"/>
          </ac:spMkLst>
        </pc:spChg>
        <pc:spChg chg="mod">
          <ac:chgData name="Huber Florian" userId="e447029a-6328-4a09-9410-16b2071bbfe0" providerId="ADAL" clId="{590573E9-4CAF-5E44-8F4C-07FA0EC99575}" dt="2022-09-07T21:10:31.612" v="118" actId="20577"/>
          <ac:spMkLst>
            <pc:docMk/>
            <pc:sldMk cId="3171049694" sldId="398"/>
            <ac:spMk id="6" creationId="{9E5236C8-AC88-5748-B8B8-8BBB71EA0850}"/>
          </ac:spMkLst>
        </pc:spChg>
      </pc:sldChg>
      <pc:sldChg chg="modSp add mod ord">
        <pc:chgData name="Huber Florian" userId="e447029a-6328-4a09-9410-16b2071bbfe0" providerId="ADAL" clId="{590573E9-4CAF-5E44-8F4C-07FA0EC99575}" dt="2022-09-07T22:09:41.921" v="2180" actId="1076"/>
        <pc:sldMkLst>
          <pc:docMk/>
          <pc:sldMk cId="1826026083" sldId="399"/>
        </pc:sldMkLst>
        <pc:spChg chg="mod">
          <ac:chgData name="Huber Florian" userId="e447029a-6328-4a09-9410-16b2071bbfe0" providerId="ADAL" clId="{590573E9-4CAF-5E44-8F4C-07FA0EC99575}" dt="2022-09-07T22:09:41.921" v="2180" actId="1076"/>
          <ac:spMkLst>
            <pc:docMk/>
            <pc:sldMk cId="1826026083" sldId="399"/>
            <ac:spMk id="3" creationId="{1BAFB5BF-690F-7DBD-29AA-08C845FACB5C}"/>
          </ac:spMkLst>
        </pc:spChg>
      </pc:sldChg>
      <pc:sldChg chg="modSp add del mod">
        <pc:chgData name="Huber Florian" userId="e447029a-6328-4a09-9410-16b2071bbfe0" providerId="ADAL" clId="{590573E9-4CAF-5E44-8F4C-07FA0EC99575}" dt="2022-09-12T07:46:56.004" v="3676" actId="2696"/>
        <pc:sldMkLst>
          <pc:docMk/>
          <pc:sldMk cId="3821046968" sldId="400"/>
        </pc:sldMkLst>
        <pc:spChg chg="mod">
          <ac:chgData name="Huber Florian" userId="e447029a-6328-4a09-9410-16b2071bbfe0" providerId="ADAL" clId="{590573E9-4CAF-5E44-8F4C-07FA0EC99575}" dt="2022-09-07T21:39:03.192" v="836" actId="20577"/>
          <ac:spMkLst>
            <pc:docMk/>
            <pc:sldMk cId="3821046968" sldId="400"/>
            <ac:spMk id="2" creationId="{7DC27E51-C34C-2D41-A05E-2B46F0D72781}"/>
          </ac:spMkLst>
        </pc:spChg>
        <pc:spChg chg="mod">
          <ac:chgData name="Huber Florian" userId="e447029a-6328-4a09-9410-16b2071bbfe0" providerId="ADAL" clId="{590573E9-4CAF-5E44-8F4C-07FA0EC99575}" dt="2022-09-07T21:53:59.798" v="1815" actId="20577"/>
          <ac:spMkLst>
            <pc:docMk/>
            <pc:sldMk cId="3821046968" sldId="400"/>
            <ac:spMk id="5" creationId="{AB9A5BFE-4874-B34B-8A2A-82D1EB42D68D}"/>
          </ac:spMkLst>
        </pc:spChg>
        <pc:spChg chg="mod">
          <ac:chgData name="Huber Florian" userId="e447029a-6328-4a09-9410-16b2071bbfe0" providerId="ADAL" clId="{590573E9-4CAF-5E44-8F4C-07FA0EC99575}" dt="2022-09-07T22:11:31.397" v="2185" actId="1076"/>
          <ac:spMkLst>
            <pc:docMk/>
            <pc:sldMk cId="3821046968" sldId="400"/>
            <ac:spMk id="6" creationId="{9E5236C8-AC88-5748-B8B8-8BBB71EA0850}"/>
          </ac:spMkLst>
        </pc:spChg>
      </pc:sldChg>
      <pc:sldChg chg="modSp add mod ord">
        <pc:chgData name="Huber Florian" userId="e447029a-6328-4a09-9410-16b2071bbfe0" providerId="ADAL" clId="{590573E9-4CAF-5E44-8F4C-07FA0EC99575}" dt="2022-09-07T22:07:52.103" v="2057" actId="20578"/>
        <pc:sldMkLst>
          <pc:docMk/>
          <pc:sldMk cId="3647809016" sldId="401"/>
        </pc:sldMkLst>
        <pc:spChg chg="mod">
          <ac:chgData name="Huber Florian" userId="e447029a-6328-4a09-9410-16b2071bbfe0" providerId="ADAL" clId="{590573E9-4CAF-5E44-8F4C-07FA0EC99575}" dt="2022-09-07T22:07:43.414" v="2056" actId="20577"/>
          <ac:spMkLst>
            <pc:docMk/>
            <pc:sldMk cId="3647809016" sldId="401"/>
            <ac:spMk id="2" creationId="{A7E9D35D-3360-6050-83BC-868877B95CBB}"/>
          </ac:spMkLst>
        </pc:spChg>
      </pc:sldChg>
      <pc:sldChg chg="addSp delSp modSp add mod modClrScheme chgLayout">
        <pc:chgData name="Huber Florian" userId="e447029a-6328-4a09-9410-16b2071bbfe0" providerId="ADAL" clId="{590573E9-4CAF-5E44-8F4C-07FA0EC99575}" dt="2022-09-07T22:17:44.605" v="2244" actId="1076"/>
        <pc:sldMkLst>
          <pc:docMk/>
          <pc:sldMk cId="2370403413" sldId="402"/>
        </pc:sldMkLst>
        <pc:spChg chg="mod ord">
          <ac:chgData name="Huber Florian" userId="e447029a-6328-4a09-9410-16b2071bbfe0" providerId="ADAL" clId="{590573E9-4CAF-5E44-8F4C-07FA0EC99575}" dt="2022-09-07T22:17:12.695" v="2242" actId="700"/>
          <ac:spMkLst>
            <pc:docMk/>
            <pc:sldMk cId="2370403413" sldId="402"/>
            <ac:spMk id="2" creationId="{A7E9D35D-3360-6050-83BC-868877B95CBB}"/>
          </ac:spMkLst>
        </pc:spChg>
        <pc:spChg chg="add del mod ord">
          <ac:chgData name="Huber Florian" userId="e447029a-6328-4a09-9410-16b2071bbfe0" providerId="ADAL" clId="{590573E9-4CAF-5E44-8F4C-07FA0EC99575}" dt="2022-09-07T22:13:04.528" v="2200" actId="478"/>
          <ac:spMkLst>
            <pc:docMk/>
            <pc:sldMk cId="2370403413" sldId="402"/>
            <ac:spMk id="3" creationId="{7AAF9BE1-DCEA-581B-A237-155F30488AE4}"/>
          </ac:spMkLst>
        </pc:spChg>
        <pc:spChg chg="mod ord">
          <ac:chgData name="Huber Florian" userId="e447029a-6328-4a09-9410-16b2071bbfe0" providerId="ADAL" clId="{590573E9-4CAF-5E44-8F4C-07FA0EC99575}" dt="2022-09-07T22:17:12.695" v="2242" actId="700"/>
          <ac:spMkLst>
            <pc:docMk/>
            <pc:sldMk cId="2370403413" sldId="402"/>
            <ac:spMk id="4" creationId="{DD75BFDB-E1F6-6F44-C87A-828D03B04B1E}"/>
          </ac:spMkLst>
        </pc:spChg>
        <pc:spChg chg="mod ord">
          <ac:chgData name="Huber Florian" userId="e447029a-6328-4a09-9410-16b2071bbfe0" providerId="ADAL" clId="{590573E9-4CAF-5E44-8F4C-07FA0EC99575}" dt="2022-09-07T22:17:12.695" v="2242" actId="700"/>
          <ac:spMkLst>
            <pc:docMk/>
            <pc:sldMk cId="2370403413" sldId="402"/>
            <ac:spMk id="5" creationId="{EDE58F2D-F591-90E1-92F7-A6FD92301DB0}"/>
          </ac:spMkLst>
        </pc:spChg>
        <pc:spChg chg="add mod ord">
          <ac:chgData name="Huber Florian" userId="e447029a-6328-4a09-9410-16b2071bbfe0" providerId="ADAL" clId="{590573E9-4CAF-5E44-8F4C-07FA0EC99575}" dt="2022-09-07T22:17:44.605" v="2244" actId="1076"/>
          <ac:spMkLst>
            <pc:docMk/>
            <pc:sldMk cId="2370403413" sldId="402"/>
            <ac:spMk id="6" creationId="{996B8ED2-B1AE-628D-F72F-25D665565CF4}"/>
          </ac:spMkLst>
        </pc:spChg>
      </pc:sldChg>
      <pc:sldChg chg="modSp add mod ord">
        <pc:chgData name="Huber Florian" userId="e447029a-6328-4a09-9410-16b2071bbfe0" providerId="ADAL" clId="{590573E9-4CAF-5E44-8F4C-07FA0EC99575}" dt="2022-09-07T22:16:39.744" v="2240" actId="1076"/>
        <pc:sldMkLst>
          <pc:docMk/>
          <pc:sldMk cId="3458236163" sldId="403"/>
        </pc:sldMkLst>
        <pc:spChg chg="mod">
          <ac:chgData name="Huber Florian" userId="e447029a-6328-4a09-9410-16b2071bbfe0" providerId="ADAL" clId="{590573E9-4CAF-5E44-8F4C-07FA0EC99575}" dt="2022-09-07T22:16:39.744" v="2240" actId="1076"/>
          <ac:spMkLst>
            <pc:docMk/>
            <pc:sldMk cId="3458236163" sldId="403"/>
            <ac:spMk id="2" creationId="{A7E9D35D-3360-6050-83BC-868877B95CBB}"/>
          </ac:spMkLst>
        </pc:spChg>
      </pc:sldChg>
      <pc:sldChg chg="modSp add mod ord">
        <pc:chgData name="Huber Florian" userId="e447029a-6328-4a09-9410-16b2071bbfe0" providerId="ADAL" clId="{590573E9-4CAF-5E44-8F4C-07FA0EC99575}" dt="2022-09-07T22:23:30.314" v="2483" actId="20577"/>
        <pc:sldMkLst>
          <pc:docMk/>
          <pc:sldMk cId="3257294381" sldId="404"/>
        </pc:sldMkLst>
        <pc:spChg chg="mod">
          <ac:chgData name="Huber Florian" userId="e447029a-6328-4a09-9410-16b2071bbfe0" providerId="ADAL" clId="{590573E9-4CAF-5E44-8F4C-07FA0EC99575}" dt="2022-09-07T22:23:30.314" v="2483" actId="20577"/>
          <ac:spMkLst>
            <pc:docMk/>
            <pc:sldMk cId="3257294381" sldId="404"/>
            <ac:spMk id="2" creationId="{A7E9D35D-3360-6050-83BC-868877B95CBB}"/>
          </ac:spMkLst>
        </pc:spChg>
      </pc:sldChg>
      <pc:sldChg chg="modSp add mod">
        <pc:chgData name="Huber Florian" userId="e447029a-6328-4a09-9410-16b2071bbfe0" providerId="ADAL" clId="{590573E9-4CAF-5E44-8F4C-07FA0EC99575}" dt="2022-09-07T22:25:20.474" v="2587" actId="14100"/>
        <pc:sldMkLst>
          <pc:docMk/>
          <pc:sldMk cId="2032831472" sldId="405"/>
        </pc:sldMkLst>
        <pc:spChg chg="mod">
          <ac:chgData name="Huber Florian" userId="e447029a-6328-4a09-9410-16b2071bbfe0" providerId="ADAL" clId="{590573E9-4CAF-5E44-8F4C-07FA0EC99575}" dt="2022-09-07T22:23:58.105" v="2504" actId="20577"/>
          <ac:spMkLst>
            <pc:docMk/>
            <pc:sldMk cId="2032831472" sldId="405"/>
            <ac:spMk id="2" creationId="{7DC27E51-C34C-2D41-A05E-2B46F0D72781}"/>
          </ac:spMkLst>
        </pc:spChg>
        <pc:spChg chg="mod">
          <ac:chgData name="Huber Florian" userId="e447029a-6328-4a09-9410-16b2071bbfe0" providerId="ADAL" clId="{590573E9-4CAF-5E44-8F4C-07FA0EC99575}" dt="2022-09-07T22:25:20.474" v="2587" actId="14100"/>
          <ac:spMkLst>
            <pc:docMk/>
            <pc:sldMk cId="2032831472" sldId="405"/>
            <ac:spMk id="5" creationId="{AB9A5BFE-4874-B34B-8A2A-82D1EB42D68D}"/>
          </ac:spMkLst>
        </pc:spChg>
        <pc:spChg chg="mod">
          <ac:chgData name="Huber Florian" userId="e447029a-6328-4a09-9410-16b2071bbfe0" providerId="ADAL" clId="{590573E9-4CAF-5E44-8F4C-07FA0EC99575}" dt="2022-09-07T22:24:38.368" v="2570" actId="6549"/>
          <ac:spMkLst>
            <pc:docMk/>
            <pc:sldMk cId="2032831472" sldId="405"/>
            <ac:spMk id="7" creationId="{35F617F3-750B-E42C-0F0C-6FEC21792A56}"/>
          </ac:spMkLst>
        </pc:spChg>
      </pc:sldChg>
      <pc:sldChg chg="modSp add mod ord">
        <pc:chgData name="Huber Florian" userId="e447029a-6328-4a09-9410-16b2071bbfe0" providerId="ADAL" clId="{590573E9-4CAF-5E44-8F4C-07FA0EC99575}" dt="2022-09-07T22:32:05.685" v="2792" actId="20577"/>
        <pc:sldMkLst>
          <pc:docMk/>
          <pc:sldMk cId="2471154132" sldId="406"/>
        </pc:sldMkLst>
        <pc:spChg chg="mod">
          <ac:chgData name="Huber Florian" userId="e447029a-6328-4a09-9410-16b2071bbfe0" providerId="ADAL" clId="{590573E9-4CAF-5E44-8F4C-07FA0EC99575}" dt="2022-09-07T22:31:34.812" v="2754" actId="113"/>
          <ac:spMkLst>
            <pc:docMk/>
            <pc:sldMk cId="2471154132" sldId="406"/>
            <ac:spMk id="2" creationId="{A7E9D35D-3360-6050-83BC-868877B95CBB}"/>
          </ac:spMkLst>
        </pc:spChg>
        <pc:spChg chg="mod">
          <ac:chgData name="Huber Florian" userId="e447029a-6328-4a09-9410-16b2071bbfe0" providerId="ADAL" clId="{590573E9-4CAF-5E44-8F4C-07FA0EC99575}" dt="2022-09-07T22:32:05.685" v="2792" actId="20577"/>
          <ac:spMkLst>
            <pc:docMk/>
            <pc:sldMk cId="2471154132" sldId="406"/>
            <ac:spMk id="3" creationId="{3F3A1306-D51B-51DD-24DA-29A74B8F153E}"/>
          </ac:spMkLst>
        </pc:spChg>
      </pc:sldChg>
      <pc:sldChg chg="modSp add mod ord">
        <pc:chgData name="Huber Florian" userId="e447029a-6328-4a09-9410-16b2071bbfe0" providerId="ADAL" clId="{590573E9-4CAF-5E44-8F4C-07FA0EC99575}" dt="2022-09-08T14:31:28.949" v="3672" actId="20577"/>
        <pc:sldMkLst>
          <pc:docMk/>
          <pc:sldMk cId="734707745" sldId="407"/>
        </pc:sldMkLst>
        <pc:spChg chg="mod">
          <ac:chgData name="Huber Florian" userId="e447029a-6328-4a09-9410-16b2071bbfe0" providerId="ADAL" clId="{590573E9-4CAF-5E44-8F4C-07FA0EC99575}" dt="2022-09-07T22:33:04.966" v="2799" actId="20577"/>
          <ac:spMkLst>
            <pc:docMk/>
            <pc:sldMk cId="734707745" sldId="407"/>
            <ac:spMk id="2" creationId="{7DC27E51-C34C-2D41-A05E-2B46F0D72781}"/>
          </ac:spMkLst>
        </pc:spChg>
        <pc:spChg chg="mod">
          <ac:chgData name="Huber Florian" userId="e447029a-6328-4a09-9410-16b2071bbfe0" providerId="ADAL" clId="{590573E9-4CAF-5E44-8F4C-07FA0EC99575}" dt="2022-09-08T14:18:36.816" v="3573" actId="20577"/>
          <ac:spMkLst>
            <pc:docMk/>
            <pc:sldMk cId="734707745" sldId="407"/>
            <ac:spMk id="5" creationId="{AB9A5BFE-4874-B34B-8A2A-82D1EB42D68D}"/>
          </ac:spMkLst>
        </pc:spChg>
        <pc:spChg chg="mod">
          <ac:chgData name="Huber Florian" userId="e447029a-6328-4a09-9410-16b2071bbfe0" providerId="ADAL" clId="{590573E9-4CAF-5E44-8F4C-07FA0EC99575}" dt="2022-09-08T14:31:28.949" v="3672" actId="20577"/>
          <ac:spMkLst>
            <pc:docMk/>
            <pc:sldMk cId="734707745" sldId="407"/>
            <ac:spMk id="6" creationId="{9E5236C8-AC88-5748-B8B8-8BBB71EA0850}"/>
          </ac:spMkLst>
        </pc:spChg>
      </pc:sldChg>
      <pc:sldChg chg="modSp add mod ord">
        <pc:chgData name="Huber Florian" userId="e447029a-6328-4a09-9410-16b2071bbfe0" providerId="ADAL" clId="{590573E9-4CAF-5E44-8F4C-07FA0EC99575}" dt="2022-09-08T14:15:21.554" v="3265" actId="20577"/>
        <pc:sldMkLst>
          <pc:docMk/>
          <pc:sldMk cId="128277344" sldId="408"/>
        </pc:sldMkLst>
        <pc:spChg chg="mod">
          <ac:chgData name="Huber Florian" userId="e447029a-6328-4a09-9410-16b2071bbfe0" providerId="ADAL" clId="{590573E9-4CAF-5E44-8F4C-07FA0EC99575}" dt="2022-09-07T22:32:54.976" v="2796" actId="20577"/>
          <ac:spMkLst>
            <pc:docMk/>
            <pc:sldMk cId="128277344" sldId="408"/>
            <ac:spMk id="2" creationId="{7DC27E51-C34C-2D41-A05E-2B46F0D72781}"/>
          </ac:spMkLst>
        </pc:spChg>
        <pc:spChg chg="mod">
          <ac:chgData name="Huber Florian" userId="e447029a-6328-4a09-9410-16b2071bbfe0" providerId="ADAL" clId="{590573E9-4CAF-5E44-8F4C-07FA0EC99575}" dt="2022-09-08T14:15:21.554" v="3265" actId="20577"/>
          <ac:spMkLst>
            <pc:docMk/>
            <pc:sldMk cId="128277344" sldId="408"/>
            <ac:spMk id="5" creationId="{AB9A5BFE-4874-B34B-8A2A-82D1EB42D68D}"/>
          </ac:spMkLst>
        </pc:spChg>
        <pc:spChg chg="mod">
          <ac:chgData name="Huber Florian" userId="e447029a-6328-4a09-9410-16b2071bbfe0" providerId="ADAL" clId="{590573E9-4CAF-5E44-8F4C-07FA0EC99575}" dt="2022-09-08T14:14:52.783" v="3263" actId="20577"/>
          <ac:spMkLst>
            <pc:docMk/>
            <pc:sldMk cId="128277344" sldId="408"/>
            <ac:spMk id="6" creationId="{9E5236C8-AC88-5748-B8B8-8BBB71EA0850}"/>
          </ac:spMkLst>
        </pc:spChg>
      </pc:sldChg>
      <pc:sldChg chg="add">
        <pc:chgData name="Huber Florian" userId="e447029a-6328-4a09-9410-16b2071bbfe0" providerId="ADAL" clId="{590573E9-4CAF-5E44-8F4C-07FA0EC99575}" dt="2022-09-12T07:40:51.077" v="3673"/>
        <pc:sldMkLst>
          <pc:docMk/>
          <pc:sldMk cId="1288010783" sldId="409"/>
        </pc:sldMkLst>
      </pc:sldChg>
      <pc:sldChg chg="add">
        <pc:chgData name="Huber Florian" userId="e447029a-6328-4a09-9410-16b2071bbfe0" providerId="ADAL" clId="{590573E9-4CAF-5E44-8F4C-07FA0EC99575}" dt="2022-09-12T07:46:50.495" v="3675"/>
        <pc:sldMkLst>
          <pc:docMk/>
          <pc:sldMk cId="948799677" sldId="410"/>
        </pc:sldMkLst>
      </pc:sldChg>
      <pc:sldChg chg="addSp modSp new mod">
        <pc:chgData name="Huber Florian" userId="e447029a-6328-4a09-9410-16b2071bbfe0" providerId="ADAL" clId="{590573E9-4CAF-5E44-8F4C-07FA0EC99575}" dt="2022-09-12T07:52:02.763" v="3682" actId="1076"/>
        <pc:sldMkLst>
          <pc:docMk/>
          <pc:sldMk cId="408648023" sldId="411"/>
        </pc:sldMkLst>
        <pc:picChg chg="add mod">
          <ac:chgData name="Huber Florian" userId="e447029a-6328-4a09-9410-16b2071bbfe0" providerId="ADAL" clId="{590573E9-4CAF-5E44-8F4C-07FA0EC99575}" dt="2022-09-12T07:52:02.763" v="3682" actId="1076"/>
          <ac:picMkLst>
            <pc:docMk/>
            <pc:sldMk cId="408648023" sldId="411"/>
            <ac:picMk id="4" creationId="{9EBD5689-016A-996D-B2D1-CB43B275D73E}"/>
          </ac:picMkLst>
        </pc:picChg>
      </pc:sldChg>
      <pc:sldChg chg="addSp modSp new mod">
        <pc:chgData name="Huber Florian" userId="e447029a-6328-4a09-9410-16b2071bbfe0" providerId="ADAL" clId="{590573E9-4CAF-5E44-8F4C-07FA0EC99575}" dt="2022-09-12T07:54:29.729" v="3695" actId="1076"/>
        <pc:sldMkLst>
          <pc:docMk/>
          <pc:sldMk cId="4268614998" sldId="412"/>
        </pc:sldMkLst>
        <pc:picChg chg="add mod">
          <ac:chgData name="Huber Florian" userId="e447029a-6328-4a09-9410-16b2071bbfe0" providerId="ADAL" clId="{590573E9-4CAF-5E44-8F4C-07FA0EC99575}" dt="2022-09-12T07:54:29.729" v="3695" actId="1076"/>
          <ac:picMkLst>
            <pc:docMk/>
            <pc:sldMk cId="4268614998" sldId="412"/>
            <ac:picMk id="4" creationId="{D4E52018-34BE-0118-86C4-E2DD3A3B5D2B}"/>
          </ac:picMkLst>
        </pc:picChg>
        <pc:picChg chg="add mod">
          <ac:chgData name="Huber Florian" userId="e447029a-6328-4a09-9410-16b2071bbfe0" providerId="ADAL" clId="{590573E9-4CAF-5E44-8F4C-07FA0EC99575}" dt="2022-09-12T07:54:29.729" v="3695" actId="1076"/>
          <ac:picMkLst>
            <pc:docMk/>
            <pc:sldMk cId="4268614998" sldId="412"/>
            <ac:picMk id="5" creationId="{D34BBB34-DF0E-C112-B636-1048D3B108FB}"/>
          </ac:picMkLst>
        </pc:picChg>
      </pc:sldChg>
    </pc:docChg>
  </pc:docChgLst>
  <pc:docChgLst>
    <pc:chgData name="Huber Florian" userId="e447029a-6328-4a09-9410-16b2071bbfe0" providerId="ADAL" clId="{75499AFD-2900-2041-827B-88E1A70CC85E}"/>
    <pc:docChg chg="undo custSel addSld delSld modSld sldOrd">
      <pc:chgData name="Huber Florian" userId="e447029a-6328-4a09-9410-16b2071bbfe0" providerId="ADAL" clId="{75499AFD-2900-2041-827B-88E1A70CC85E}" dt="2022-09-18T10:10:16.500" v="3099" actId="20577"/>
      <pc:docMkLst>
        <pc:docMk/>
      </pc:docMkLst>
      <pc:sldChg chg="modSp mod">
        <pc:chgData name="Huber Florian" userId="e447029a-6328-4a09-9410-16b2071bbfe0" providerId="ADAL" clId="{75499AFD-2900-2041-827B-88E1A70CC85E}" dt="2022-09-15T09:18:36.650" v="1025" actId="20577"/>
        <pc:sldMkLst>
          <pc:docMk/>
          <pc:sldMk cId="1842496940" sldId="271"/>
        </pc:sldMkLst>
        <pc:spChg chg="mod">
          <ac:chgData name="Huber Florian" userId="e447029a-6328-4a09-9410-16b2071bbfe0" providerId="ADAL" clId="{75499AFD-2900-2041-827B-88E1A70CC85E}" dt="2022-09-15T09:18:36.650" v="1025" actId="20577"/>
          <ac:spMkLst>
            <pc:docMk/>
            <pc:sldMk cId="1842496940" sldId="271"/>
            <ac:spMk id="4" creationId="{101CFEBE-AECE-4B30-A971-AB3B0C21E7FA}"/>
          </ac:spMkLst>
        </pc:spChg>
      </pc:sldChg>
      <pc:sldChg chg="del">
        <pc:chgData name="Huber Florian" userId="e447029a-6328-4a09-9410-16b2071bbfe0" providerId="ADAL" clId="{75499AFD-2900-2041-827B-88E1A70CC85E}" dt="2022-09-15T08:53:49.769" v="824" actId="2696"/>
        <pc:sldMkLst>
          <pc:docMk/>
          <pc:sldMk cId="2670214622" sldId="290"/>
        </pc:sldMkLst>
      </pc:sldChg>
      <pc:sldChg chg="del">
        <pc:chgData name="Huber Florian" userId="e447029a-6328-4a09-9410-16b2071bbfe0" providerId="ADAL" clId="{75499AFD-2900-2041-827B-88E1A70CC85E}" dt="2022-09-15T09:01:55.099" v="867" actId="2696"/>
        <pc:sldMkLst>
          <pc:docMk/>
          <pc:sldMk cId="932415184" sldId="354"/>
        </pc:sldMkLst>
      </pc:sldChg>
      <pc:sldChg chg="modSp mod ord">
        <pc:chgData name="Huber Florian" userId="e447029a-6328-4a09-9410-16b2071bbfe0" providerId="ADAL" clId="{75499AFD-2900-2041-827B-88E1A70CC85E}" dt="2022-09-15T08:13:16.260" v="234" actId="12788"/>
        <pc:sldMkLst>
          <pc:docMk/>
          <pc:sldMk cId="1429787185" sldId="356"/>
        </pc:sldMkLst>
        <pc:spChg chg="mod">
          <ac:chgData name="Huber Florian" userId="e447029a-6328-4a09-9410-16b2071bbfe0" providerId="ADAL" clId="{75499AFD-2900-2041-827B-88E1A70CC85E}" dt="2022-09-15T08:13:16.260" v="234" actId="12788"/>
          <ac:spMkLst>
            <pc:docMk/>
            <pc:sldMk cId="1429787185" sldId="356"/>
            <ac:spMk id="2" creationId="{A7E9D35D-3360-6050-83BC-868877B95CBB}"/>
          </ac:spMkLst>
        </pc:spChg>
      </pc:sldChg>
      <pc:sldChg chg="del">
        <pc:chgData name="Huber Florian" userId="e447029a-6328-4a09-9410-16b2071bbfe0" providerId="ADAL" clId="{75499AFD-2900-2041-827B-88E1A70CC85E}" dt="2022-09-15T09:01:56.089" v="868" actId="2696"/>
        <pc:sldMkLst>
          <pc:docMk/>
          <pc:sldMk cId="1852623429" sldId="357"/>
        </pc:sldMkLst>
      </pc:sldChg>
      <pc:sldChg chg="del">
        <pc:chgData name="Huber Florian" userId="e447029a-6328-4a09-9410-16b2071bbfe0" providerId="ADAL" clId="{75499AFD-2900-2041-827B-88E1A70CC85E}" dt="2022-09-15T10:14:07.365" v="1463" actId="2696"/>
        <pc:sldMkLst>
          <pc:docMk/>
          <pc:sldMk cId="2189509688" sldId="368"/>
        </pc:sldMkLst>
      </pc:sldChg>
      <pc:sldChg chg="del">
        <pc:chgData name="Huber Florian" userId="e447029a-6328-4a09-9410-16b2071bbfe0" providerId="ADAL" clId="{75499AFD-2900-2041-827B-88E1A70CC85E}" dt="2022-09-15T09:01:59.061" v="870" actId="2696"/>
        <pc:sldMkLst>
          <pc:docMk/>
          <pc:sldMk cId="950401579" sldId="389"/>
        </pc:sldMkLst>
      </pc:sldChg>
      <pc:sldChg chg="del">
        <pc:chgData name="Huber Florian" userId="e447029a-6328-4a09-9410-16b2071bbfe0" providerId="ADAL" clId="{75499AFD-2900-2041-827B-88E1A70CC85E}" dt="2022-09-15T09:03:04.711" v="874" actId="2696"/>
        <pc:sldMkLst>
          <pc:docMk/>
          <pc:sldMk cId="1046424412" sldId="394"/>
        </pc:sldMkLst>
      </pc:sldChg>
      <pc:sldChg chg="modSp mod ord">
        <pc:chgData name="Huber Florian" userId="e447029a-6328-4a09-9410-16b2071bbfe0" providerId="ADAL" clId="{75499AFD-2900-2041-827B-88E1A70CC85E}" dt="2022-09-18T10:09:30.464" v="3081" actId="20578"/>
        <pc:sldMkLst>
          <pc:docMk/>
          <pc:sldMk cId="4053814621" sldId="395"/>
        </pc:sldMkLst>
        <pc:spChg chg="mod">
          <ac:chgData name="Huber Florian" userId="e447029a-6328-4a09-9410-16b2071bbfe0" providerId="ADAL" clId="{75499AFD-2900-2041-827B-88E1A70CC85E}" dt="2022-09-15T10:14:28.013" v="1467" actId="20577"/>
          <ac:spMkLst>
            <pc:docMk/>
            <pc:sldMk cId="4053814621" sldId="395"/>
            <ac:spMk id="2" creationId="{7DC27E51-C34C-2D41-A05E-2B46F0D72781}"/>
          </ac:spMkLst>
        </pc:spChg>
        <pc:spChg chg="mod">
          <ac:chgData name="Huber Florian" userId="e447029a-6328-4a09-9410-16b2071bbfe0" providerId="ADAL" clId="{75499AFD-2900-2041-827B-88E1A70CC85E}" dt="2022-09-15T13:35:02.448" v="2473" actId="20577"/>
          <ac:spMkLst>
            <pc:docMk/>
            <pc:sldMk cId="4053814621" sldId="395"/>
            <ac:spMk id="5" creationId="{AB9A5BFE-4874-B34B-8A2A-82D1EB42D68D}"/>
          </ac:spMkLst>
        </pc:spChg>
        <pc:spChg chg="mod">
          <ac:chgData name="Huber Florian" userId="e447029a-6328-4a09-9410-16b2071bbfe0" providerId="ADAL" clId="{75499AFD-2900-2041-827B-88E1A70CC85E}" dt="2022-09-15T10:33:52.457" v="2429" actId="20577"/>
          <ac:spMkLst>
            <pc:docMk/>
            <pc:sldMk cId="4053814621" sldId="395"/>
            <ac:spMk id="6" creationId="{9E5236C8-AC88-5748-B8B8-8BBB71EA0850}"/>
          </ac:spMkLst>
        </pc:spChg>
      </pc:sldChg>
      <pc:sldChg chg="modSp mod">
        <pc:chgData name="Huber Florian" userId="e447029a-6328-4a09-9410-16b2071bbfe0" providerId="ADAL" clId="{75499AFD-2900-2041-827B-88E1A70CC85E}" dt="2022-09-15T09:15:29.504" v="986" actId="20577"/>
        <pc:sldMkLst>
          <pc:docMk/>
          <pc:sldMk cId="20482346" sldId="396"/>
        </pc:sldMkLst>
        <pc:spChg chg="mod">
          <ac:chgData name="Huber Florian" userId="e447029a-6328-4a09-9410-16b2071bbfe0" providerId="ADAL" clId="{75499AFD-2900-2041-827B-88E1A70CC85E}" dt="2022-09-15T09:14:27.462" v="919" actId="20577"/>
          <ac:spMkLst>
            <pc:docMk/>
            <pc:sldMk cId="20482346" sldId="396"/>
            <ac:spMk id="2" creationId="{A7E9D35D-3360-6050-83BC-868877B95CBB}"/>
          </ac:spMkLst>
        </pc:spChg>
        <pc:spChg chg="mod">
          <ac:chgData name="Huber Florian" userId="e447029a-6328-4a09-9410-16b2071bbfe0" providerId="ADAL" clId="{75499AFD-2900-2041-827B-88E1A70CC85E}" dt="2022-09-15T09:15:29.504" v="986" actId="20577"/>
          <ac:spMkLst>
            <pc:docMk/>
            <pc:sldMk cId="20482346" sldId="396"/>
            <ac:spMk id="3" creationId="{3F3A1306-D51B-51DD-24DA-29A74B8F153E}"/>
          </ac:spMkLst>
        </pc:spChg>
      </pc:sldChg>
      <pc:sldChg chg="modSp mod ord">
        <pc:chgData name="Huber Florian" userId="e447029a-6328-4a09-9410-16b2071bbfe0" providerId="ADAL" clId="{75499AFD-2900-2041-827B-88E1A70CC85E}" dt="2022-09-15T09:20:52.433" v="1042" actId="20578"/>
        <pc:sldMkLst>
          <pc:docMk/>
          <pc:sldMk cId="1826026083" sldId="399"/>
        </pc:sldMkLst>
        <pc:spChg chg="mod">
          <ac:chgData name="Huber Florian" userId="e447029a-6328-4a09-9410-16b2071bbfe0" providerId="ADAL" clId="{75499AFD-2900-2041-827B-88E1A70CC85E}" dt="2022-09-15T08:45:02.721" v="753" actId="113"/>
          <ac:spMkLst>
            <pc:docMk/>
            <pc:sldMk cId="1826026083" sldId="399"/>
            <ac:spMk id="3" creationId="{1BAFB5BF-690F-7DBD-29AA-08C845FACB5C}"/>
          </ac:spMkLst>
        </pc:spChg>
      </pc:sldChg>
      <pc:sldChg chg="addSp modSp mod ord chgLayout">
        <pc:chgData name="Huber Florian" userId="e447029a-6328-4a09-9410-16b2071bbfe0" providerId="ADAL" clId="{75499AFD-2900-2041-827B-88E1A70CC85E}" dt="2022-09-15T09:20:22.109" v="1041" actId="20577"/>
        <pc:sldMkLst>
          <pc:docMk/>
          <pc:sldMk cId="3647809016" sldId="401"/>
        </pc:sldMkLst>
        <pc:spChg chg="mod ord">
          <ac:chgData name="Huber Florian" userId="e447029a-6328-4a09-9410-16b2071bbfe0" providerId="ADAL" clId="{75499AFD-2900-2041-827B-88E1A70CC85E}" dt="2022-09-15T09:20:22.109" v="1041" actId="20577"/>
          <ac:spMkLst>
            <pc:docMk/>
            <pc:sldMk cId="3647809016" sldId="401"/>
            <ac:spMk id="2" creationId="{A7E9D35D-3360-6050-83BC-868877B95CBB}"/>
          </ac:spMkLst>
        </pc:spChg>
        <pc:spChg chg="add mod ord">
          <ac:chgData name="Huber Florian" userId="e447029a-6328-4a09-9410-16b2071bbfe0" providerId="ADAL" clId="{75499AFD-2900-2041-827B-88E1A70CC85E}" dt="2022-09-15T08:20:27.992" v="412"/>
          <ac:spMkLst>
            <pc:docMk/>
            <pc:sldMk cId="3647809016" sldId="401"/>
            <ac:spMk id="3" creationId="{665EC887-0A07-D065-073A-46723CC2FF71}"/>
          </ac:spMkLst>
        </pc:spChg>
        <pc:spChg chg="mod ord">
          <ac:chgData name="Huber Florian" userId="e447029a-6328-4a09-9410-16b2071bbfe0" providerId="ADAL" clId="{75499AFD-2900-2041-827B-88E1A70CC85E}" dt="2022-09-15T08:02:07.790" v="84" actId="700"/>
          <ac:spMkLst>
            <pc:docMk/>
            <pc:sldMk cId="3647809016" sldId="401"/>
            <ac:spMk id="4" creationId="{DD75BFDB-E1F6-6F44-C87A-828D03B04B1E}"/>
          </ac:spMkLst>
        </pc:spChg>
        <pc:spChg chg="mod ord">
          <ac:chgData name="Huber Florian" userId="e447029a-6328-4a09-9410-16b2071bbfe0" providerId="ADAL" clId="{75499AFD-2900-2041-827B-88E1A70CC85E}" dt="2022-09-15T08:02:07.790" v="84" actId="700"/>
          <ac:spMkLst>
            <pc:docMk/>
            <pc:sldMk cId="3647809016" sldId="401"/>
            <ac:spMk id="5" creationId="{EDE58F2D-F591-90E1-92F7-A6FD92301DB0}"/>
          </ac:spMkLst>
        </pc:spChg>
      </pc:sldChg>
      <pc:sldChg chg="del ord">
        <pc:chgData name="Huber Florian" userId="e447029a-6328-4a09-9410-16b2071bbfe0" providerId="ADAL" clId="{75499AFD-2900-2041-827B-88E1A70CC85E}" dt="2022-09-15T08:06:03.456" v="90" actId="2696"/>
        <pc:sldMkLst>
          <pc:docMk/>
          <pc:sldMk cId="2370403413" sldId="402"/>
        </pc:sldMkLst>
      </pc:sldChg>
      <pc:sldChg chg="del ord">
        <pc:chgData name="Huber Florian" userId="e447029a-6328-4a09-9410-16b2071bbfe0" providerId="ADAL" clId="{75499AFD-2900-2041-827B-88E1A70CC85E}" dt="2022-09-15T08:56:30.232" v="826" actId="2696"/>
        <pc:sldMkLst>
          <pc:docMk/>
          <pc:sldMk cId="3458236163" sldId="403"/>
        </pc:sldMkLst>
      </pc:sldChg>
      <pc:sldChg chg="del ord">
        <pc:chgData name="Huber Florian" userId="e447029a-6328-4a09-9410-16b2071bbfe0" providerId="ADAL" clId="{75499AFD-2900-2041-827B-88E1A70CC85E}" dt="2022-09-15T09:01:52.111" v="866" actId="2696"/>
        <pc:sldMkLst>
          <pc:docMk/>
          <pc:sldMk cId="3257294381" sldId="404"/>
        </pc:sldMkLst>
      </pc:sldChg>
      <pc:sldChg chg="del">
        <pc:chgData name="Huber Florian" userId="e447029a-6328-4a09-9410-16b2071bbfe0" providerId="ADAL" clId="{75499AFD-2900-2041-827B-88E1A70CC85E}" dt="2022-09-15T09:01:57.702" v="869" actId="2696"/>
        <pc:sldMkLst>
          <pc:docMk/>
          <pc:sldMk cId="2032831472" sldId="405"/>
        </pc:sldMkLst>
      </pc:sldChg>
      <pc:sldChg chg="del">
        <pc:chgData name="Huber Florian" userId="e447029a-6328-4a09-9410-16b2071bbfe0" providerId="ADAL" clId="{75499AFD-2900-2041-827B-88E1A70CC85E}" dt="2022-09-15T09:02:31.364" v="873" actId="2696"/>
        <pc:sldMkLst>
          <pc:docMk/>
          <pc:sldMk cId="2471154132" sldId="406"/>
        </pc:sldMkLst>
      </pc:sldChg>
      <pc:sldChg chg="del">
        <pc:chgData name="Huber Florian" userId="e447029a-6328-4a09-9410-16b2071bbfe0" providerId="ADAL" clId="{75499AFD-2900-2041-827B-88E1A70CC85E}" dt="2022-09-15T10:34:04.303" v="2430" actId="2696"/>
        <pc:sldMkLst>
          <pc:docMk/>
          <pc:sldMk cId="734707745" sldId="407"/>
        </pc:sldMkLst>
      </pc:sldChg>
      <pc:sldChg chg="modSp mod ord">
        <pc:chgData name="Huber Florian" userId="e447029a-6328-4a09-9410-16b2071bbfe0" providerId="ADAL" clId="{75499AFD-2900-2041-827B-88E1A70CC85E}" dt="2022-09-18T10:09:32.226" v="3082" actId="20578"/>
        <pc:sldMkLst>
          <pc:docMk/>
          <pc:sldMk cId="128277344" sldId="408"/>
        </pc:sldMkLst>
        <pc:spChg chg="mod">
          <ac:chgData name="Huber Florian" userId="e447029a-6328-4a09-9410-16b2071bbfe0" providerId="ADAL" clId="{75499AFD-2900-2041-827B-88E1A70CC85E}" dt="2022-09-15T10:37:13.873" v="2446" actId="20577"/>
          <ac:spMkLst>
            <pc:docMk/>
            <pc:sldMk cId="128277344" sldId="408"/>
            <ac:spMk id="2" creationId="{7DC27E51-C34C-2D41-A05E-2B46F0D72781}"/>
          </ac:spMkLst>
        </pc:spChg>
        <pc:spChg chg="mod">
          <ac:chgData name="Huber Florian" userId="e447029a-6328-4a09-9410-16b2071bbfe0" providerId="ADAL" clId="{75499AFD-2900-2041-827B-88E1A70CC85E}" dt="2022-09-15T10:31:21.628" v="2311" actId="20577"/>
          <ac:spMkLst>
            <pc:docMk/>
            <pc:sldMk cId="128277344" sldId="408"/>
            <ac:spMk id="5" creationId="{AB9A5BFE-4874-B34B-8A2A-82D1EB42D68D}"/>
          </ac:spMkLst>
        </pc:spChg>
        <pc:spChg chg="mod">
          <ac:chgData name="Huber Florian" userId="e447029a-6328-4a09-9410-16b2071bbfe0" providerId="ADAL" clId="{75499AFD-2900-2041-827B-88E1A70CC85E}" dt="2022-09-15T10:32:45.766" v="2373" actId="20577"/>
          <ac:spMkLst>
            <pc:docMk/>
            <pc:sldMk cId="128277344" sldId="408"/>
            <ac:spMk id="6" creationId="{9E5236C8-AC88-5748-B8B8-8BBB71EA0850}"/>
          </ac:spMkLst>
        </pc:spChg>
      </pc:sldChg>
      <pc:sldChg chg="modSp mod ord">
        <pc:chgData name="Huber Florian" userId="e447029a-6328-4a09-9410-16b2071bbfe0" providerId="ADAL" clId="{75499AFD-2900-2041-827B-88E1A70CC85E}" dt="2022-09-18T10:08:16.995" v="3079" actId="14100"/>
        <pc:sldMkLst>
          <pc:docMk/>
          <pc:sldMk cId="1288010783" sldId="409"/>
        </pc:sldMkLst>
        <pc:spChg chg="mod">
          <ac:chgData name="Huber Florian" userId="e447029a-6328-4a09-9410-16b2071bbfe0" providerId="ADAL" clId="{75499AFD-2900-2041-827B-88E1A70CC85E}" dt="2022-09-18T10:08:10.306" v="3078" actId="20577"/>
          <ac:spMkLst>
            <pc:docMk/>
            <pc:sldMk cId="1288010783" sldId="409"/>
            <ac:spMk id="2" creationId="{7DC27E51-C34C-2D41-A05E-2B46F0D72781}"/>
          </ac:spMkLst>
        </pc:spChg>
        <pc:spChg chg="mod">
          <ac:chgData name="Huber Florian" userId="e447029a-6328-4a09-9410-16b2071bbfe0" providerId="ADAL" clId="{75499AFD-2900-2041-827B-88E1A70CC85E}" dt="2022-09-15T09:19:15.212" v="1029" actId="13926"/>
          <ac:spMkLst>
            <pc:docMk/>
            <pc:sldMk cId="1288010783" sldId="409"/>
            <ac:spMk id="5" creationId="{AB9A5BFE-4874-B34B-8A2A-82D1EB42D68D}"/>
          </ac:spMkLst>
        </pc:spChg>
        <pc:spChg chg="mod">
          <ac:chgData name="Huber Florian" userId="e447029a-6328-4a09-9410-16b2071bbfe0" providerId="ADAL" clId="{75499AFD-2900-2041-827B-88E1A70CC85E}" dt="2022-09-18T10:08:16.995" v="3079" actId="14100"/>
          <ac:spMkLst>
            <pc:docMk/>
            <pc:sldMk cId="1288010783" sldId="409"/>
            <ac:spMk id="7" creationId="{35F617F3-750B-E42C-0F0C-6FEC21792A56}"/>
          </ac:spMkLst>
        </pc:spChg>
      </pc:sldChg>
      <pc:sldChg chg="modSp mod ord">
        <pc:chgData name="Huber Florian" userId="e447029a-6328-4a09-9410-16b2071bbfe0" providerId="ADAL" clId="{75499AFD-2900-2041-827B-88E1A70CC85E}" dt="2022-09-18T10:10:16.500" v="3099" actId="20577"/>
        <pc:sldMkLst>
          <pc:docMk/>
          <pc:sldMk cId="948799677" sldId="410"/>
        </pc:sldMkLst>
        <pc:spChg chg="mod">
          <ac:chgData name="Huber Florian" userId="e447029a-6328-4a09-9410-16b2071bbfe0" providerId="ADAL" clId="{75499AFD-2900-2041-827B-88E1A70CC85E}" dt="2022-09-15T09:02:04.848" v="872" actId="20577"/>
          <ac:spMkLst>
            <pc:docMk/>
            <pc:sldMk cId="948799677" sldId="410"/>
            <ac:spMk id="2" creationId="{7DC27E51-C34C-2D41-A05E-2B46F0D72781}"/>
          </ac:spMkLst>
        </pc:spChg>
        <pc:spChg chg="mod">
          <ac:chgData name="Huber Florian" userId="e447029a-6328-4a09-9410-16b2071bbfe0" providerId="ADAL" clId="{75499AFD-2900-2041-827B-88E1A70CC85E}" dt="2022-09-18T10:10:16.500" v="3099" actId="20577"/>
          <ac:spMkLst>
            <pc:docMk/>
            <pc:sldMk cId="948799677" sldId="410"/>
            <ac:spMk id="5" creationId="{AB9A5BFE-4874-B34B-8A2A-82D1EB42D68D}"/>
          </ac:spMkLst>
        </pc:spChg>
        <pc:spChg chg="mod">
          <ac:chgData name="Huber Florian" userId="e447029a-6328-4a09-9410-16b2071bbfe0" providerId="ADAL" clId="{75499AFD-2900-2041-827B-88E1A70CC85E}" dt="2022-09-15T10:12:11.517" v="1461" actId="20577"/>
          <ac:spMkLst>
            <pc:docMk/>
            <pc:sldMk cId="948799677" sldId="410"/>
            <ac:spMk id="6" creationId="{9E5236C8-AC88-5748-B8B8-8BBB71EA0850}"/>
          </ac:spMkLst>
        </pc:spChg>
      </pc:sldChg>
      <pc:sldChg chg="addSp delSp modSp mod ord">
        <pc:chgData name="Huber Florian" userId="e447029a-6328-4a09-9410-16b2071bbfe0" providerId="ADAL" clId="{75499AFD-2900-2041-827B-88E1A70CC85E}" dt="2022-09-15T10:37:20.558" v="2448" actId="20578"/>
        <pc:sldMkLst>
          <pc:docMk/>
          <pc:sldMk cId="408648023" sldId="411"/>
        </pc:sldMkLst>
        <pc:picChg chg="del">
          <ac:chgData name="Huber Florian" userId="e447029a-6328-4a09-9410-16b2071bbfe0" providerId="ADAL" clId="{75499AFD-2900-2041-827B-88E1A70CC85E}" dt="2022-09-15T09:17:23.843" v="994" actId="478"/>
          <ac:picMkLst>
            <pc:docMk/>
            <pc:sldMk cId="408648023" sldId="411"/>
            <ac:picMk id="4" creationId="{9EBD5689-016A-996D-B2D1-CB43B275D73E}"/>
          </ac:picMkLst>
        </pc:picChg>
        <pc:picChg chg="add del mod">
          <ac:chgData name="Huber Florian" userId="e447029a-6328-4a09-9410-16b2071bbfe0" providerId="ADAL" clId="{75499AFD-2900-2041-827B-88E1A70CC85E}" dt="2022-09-15T09:17:45.311" v="998" actId="478"/>
          <ac:picMkLst>
            <pc:docMk/>
            <pc:sldMk cId="408648023" sldId="411"/>
            <ac:picMk id="5" creationId="{2076B354-DAAC-5F6C-54DE-22C565584573}"/>
          </ac:picMkLst>
        </pc:picChg>
        <pc:picChg chg="add mod">
          <ac:chgData name="Huber Florian" userId="e447029a-6328-4a09-9410-16b2071bbfe0" providerId="ADAL" clId="{75499AFD-2900-2041-827B-88E1A70CC85E}" dt="2022-09-15T09:18:16.191" v="1003" actId="1076"/>
          <ac:picMkLst>
            <pc:docMk/>
            <pc:sldMk cId="408648023" sldId="411"/>
            <ac:picMk id="6" creationId="{84FD0DF4-E5E0-ABEF-134E-2C1664240E66}"/>
          </ac:picMkLst>
        </pc:picChg>
      </pc:sldChg>
      <pc:sldChg chg="del">
        <pc:chgData name="Huber Florian" userId="e447029a-6328-4a09-9410-16b2071bbfe0" providerId="ADAL" clId="{75499AFD-2900-2041-827B-88E1A70CC85E}" dt="2022-09-15T10:14:12.203" v="1464" actId="2696"/>
        <pc:sldMkLst>
          <pc:docMk/>
          <pc:sldMk cId="4268614998" sldId="412"/>
        </pc:sldMkLst>
      </pc:sldChg>
      <pc:sldChg chg="modSp add del mod ord">
        <pc:chgData name="Huber Florian" userId="e447029a-6328-4a09-9410-16b2071bbfe0" providerId="ADAL" clId="{75499AFD-2900-2041-827B-88E1A70CC85E}" dt="2022-09-15T09:01:50.368" v="865" actId="2696"/>
        <pc:sldMkLst>
          <pc:docMk/>
          <pc:sldMk cId="3233477994" sldId="413"/>
        </pc:sldMkLst>
        <pc:spChg chg="mod">
          <ac:chgData name="Huber Florian" userId="e447029a-6328-4a09-9410-16b2071bbfe0" providerId="ADAL" clId="{75499AFD-2900-2041-827B-88E1A70CC85E}" dt="2022-09-15T07:56:51.153" v="17" actId="20577"/>
          <ac:spMkLst>
            <pc:docMk/>
            <pc:sldMk cId="3233477994" sldId="413"/>
            <ac:spMk id="2" creationId="{E6CA4B62-5291-CD4A-BD27-F49CBED842D0}"/>
          </ac:spMkLst>
        </pc:spChg>
        <pc:spChg chg="mod">
          <ac:chgData name="Huber Florian" userId="e447029a-6328-4a09-9410-16b2071bbfe0" providerId="ADAL" clId="{75499AFD-2900-2041-827B-88E1A70CC85E}" dt="2022-09-15T07:56:59.256" v="34" actId="20577"/>
          <ac:spMkLst>
            <pc:docMk/>
            <pc:sldMk cId="3233477994" sldId="413"/>
            <ac:spMk id="3" creationId="{24D8D728-7801-1F45-A10E-50AADF701B28}"/>
          </ac:spMkLst>
        </pc:spChg>
      </pc:sldChg>
      <pc:sldChg chg="addSp delSp modSp add mod ord chgLayout">
        <pc:chgData name="Huber Florian" userId="e447029a-6328-4a09-9410-16b2071bbfe0" providerId="ADAL" clId="{75499AFD-2900-2041-827B-88E1A70CC85E}" dt="2022-09-15T08:28:39.819" v="664" actId="14100"/>
        <pc:sldMkLst>
          <pc:docMk/>
          <pc:sldMk cId="1786282375" sldId="414"/>
        </pc:sldMkLst>
        <pc:spChg chg="mod ord">
          <ac:chgData name="Huber Florian" userId="e447029a-6328-4a09-9410-16b2071bbfe0" providerId="ADAL" clId="{75499AFD-2900-2041-827B-88E1A70CC85E}" dt="2022-09-15T08:28:11.758" v="661" actId="14100"/>
          <ac:spMkLst>
            <pc:docMk/>
            <pc:sldMk cId="1786282375" sldId="414"/>
            <ac:spMk id="2" creationId="{7DC27E51-C34C-2D41-A05E-2B46F0D72781}"/>
          </ac:spMkLst>
        </pc:spChg>
        <pc:spChg chg="mod ord">
          <ac:chgData name="Huber Florian" userId="e447029a-6328-4a09-9410-16b2071bbfe0" providerId="ADAL" clId="{75499AFD-2900-2041-827B-88E1A70CC85E}" dt="2022-09-15T08:27:46.808" v="657" actId="700"/>
          <ac:spMkLst>
            <pc:docMk/>
            <pc:sldMk cId="1786282375" sldId="414"/>
            <ac:spMk id="3" creationId="{D3887B01-6202-1144-A716-1120B8D3936F}"/>
          </ac:spMkLst>
        </pc:spChg>
        <pc:spChg chg="mod ord">
          <ac:chgData name="Huber Florian" userId="e447029a-6328-4a09-9410-16b2071bbfe0" providerId="ADAL" clId="{75499AFD-2900-2041-827B-88E1A70CC85E}" dt="2022-09-15T08:27:46.808" v="657" actId="700"/>
          <ac:spMkLst>
            <pc:docMk/>
            <pc:sldMk cId="1786282375" sldId="414"/>
            <ac:spMk id="4" creationId="{17B13A30-7C7F-D64F-8A6F-4707DC527E1A}"/>
          </ac:spMkLst>
        </pc:spChg>
        <pc:spChg chg="mod ord">
          <ac:chgData name="Huber Florian" userId="e447029a-6328-4a09-9410-16b2071bbfe0" providerId="ADAL" clId="{75499AFD-2900-2041-827B-88E1A70CC85E}" dt="2022-09-15T08:28:06.730" v="660" actId="14100"/>
          <ac:spMkLst>
            <pc:docMk/>
            <pc:sldMk cId="1786282375" sldId="414"/>
            <ac:spMk id="5" creationId="{AB9A5BFE-4874-B34B-8A2A-82D1EB42D68D}"/>
          </ac:spMkLst>
        </pc:spChg>
        <pc:spChg chg="del mod">
          <ac:chgData name="Huber Florian" userId="e447029a-6328-4a09-9410-16b2071bbfe0" providerId="ADAL" clId="{75499AFD-2900-2041-827B-88E1A70CC85E}" dt="2022-09-15T08:24:39.735" v="577" actId="478"/>
          <ac:spMkLst>
            <pc:docMk/>
            <pc:sldMk cId="1786282375" sldId="414"/>
            <ac:spMk id="7" creationId="{35F617F3-750B-E42C-0F0C-6FEC21792A56}"/>
          </ac:spMkLst>
        </pc:spChg>
        <pc:spChg chg="add del mod">
          <ac:chgData name="Huber Florian" userId="e447029a-6328-4a09-9410-16b2071bbfe0" providerId="ADAL" clId="{75499AFD-2900-2041-827B-88E1A70CC85E}" dt="2022-09-15T08:24:46.583" v="579" actId="478"/>
          <ac:spMkLst>
            <pc:docMk/>
            <pc:sldMk cId="1786282375" sldId="414"/>
            <ac:spMk id="8" creationId="{6BACF948-78E6-AC20-D6A8-E1C3FF4EA02A}"/>
          </ac:spMkLst>
        </pc:spChg>
        <pc:spChg chg="add mod">
          <ac:chgData name="Huber Florian" userId="e447029a-6328-4a09-9410-16b2071bbfe0" providerId="ADAL" clId="{75499AFD-2900-2041-827B-88E1A70CC85E}" dt="2022-09-15T08:27:52.048" v="658" actId="21"/>
          <ac:spMkLst>
            <pc:docMk/>
            <pc:sldMk cId="1786282375" sldId="414"/>
            <ac:spMk id="9" creationId="{9723B7FC-7844-BED9-5FE3-6E60C14FDE1B}"/>
          </ac:spMkLst>
        </pc:spChg>
        <pc:spChg chg="add mod ord">
          <ac:chgData name="Huber Florian" userId="e447029a-6328-4a09-9410-16b2071bbfe0" providerId="ADAL" clId="{75499AFD-2900-2041-827B-88E1A70CC85E}" dt="2022-09-15T08:28:39.819" v="664" actId="14100"/>
          <ac:spMkLst>
            <pc:docMk/>
            <pc:sldMk cId="1786282375" sldId="414"/>
            <ac:spMk id="10" creationId="{55E4EF70-4E3E-1E1E-5105-027198F26F5E}"/>
          </ac:spMkLst>
        </pc:spChg>
      </pc:sldChg>
      <pc:sldChg chg="modSp new del mod chgLayout">
        <pc:chgData name="Huber Florian" userId="e447029a-6328-4a09-9410-16b2071bbfe0" providerId="ADAL" clId="{75499AFD-2900-2041-827B-88E1A70CC85E}" dt="2022-09-15T08:46:06.547" v="760" actId="2696"/>
        <pc:sldMkLst>
          <pc:docMk/>
          <pc:sldMk cId="686977328" sldId="415"/>
        </pc:sldMkLst>
        <pc:spChg chg="mod ord">
          <ac:chgData name="Huber Florian" userId="e447029a-6328-4a09-9410-16b2071bbfe0" providerId="ADAL" clId="{75499AFD-2900-2041-827B-88E1A70CC85E}" dt="2022-09-15T08:35:18.521" v="685" actId="700"/>
          <ac:spMkLst>
            <pc:docMk/>
            <pc:sldMk cId="686977328" sldId="415"/>
            <ac:spMk id="2" creationId="{B2CE93F9-EDF0-E8F0-79B5-C29CB0C1E56E}"/>
          </ac:spMkLst>
        </pc:spChg>
        <pc:spChg chg="mod ord">
          <ac:chgData name="Huber Florian" userId="e447029a-6328-4a09-9410-16b2071bbfe0" providerId="ADAL" clId="{75499AFD-2900-2041-827B-88E1A70CC85E}" dt="2022-09-15T08:35:18.521" v="685" actId="700"/>
          <ac:spMkLst>
            <pc:docMk/>
            <pc:sldMk cId="686977328" sldId="415"/>
            <ac:spMk id="3" creationId="{D37F772B-7FAD-50AA-D3BA-645DAA09FCB8}"/>
          </ac:spMkLst>
        </pc:spChg>
        <pc:spChg chg="mod ord">
          <ac:chgData name="Huber Florian" userId="e447029a-6328-4a09-9410-16b2071bbfe0" providerId="ADAL" clId="{75499AFD-2900-2041-827B-88E1A70CC85E}" dt="2022-09-15T08:35:18.521" v="685" actId="700"/>
          <ac:spMkLst>
            <pc:docMk/>
            <pc:sldMk cId="686977328" sldId="415"/>
            <ac:spMk id="4" creationId="{44BDAAFB-36F3-6EFF-AC8F-FAA698ED131E}"/>
          </ac:spMkLst>
        </pc:spChg>
        <pc:spChg chg="mod ord">
          <ac:chgData name="Huber Florian" userId="e447029a-6328-4a09-9410-16b2071bbfe0" providerId="ADAL" clId="{75499AFD-2900-2041-827B-88E1A70CC85E}" dt="2022-09-15T08:35:18.521" v="685" actId="700"/>
          <ac:spMkLst>
            <pc:docMk/>
            <pc:sldMk cId="686977328" sldId="415"/>
            <ac:spMk id="5" creationId="{6274814E-92AC-286B-6395-C04B84D454E2}"/>
          </ac:spMkLst>
        </pc:spChg>
      </pc:sldChg>
      <pc:sldChg chg="modSp add mod ord chgLayout">
        <pc:chgData name="Huber Florian" userId="e447029a-6328-4a09-9410-16b2071bbfe0" providerId="ADAL" clId="{75499AFD-2900-2041-827B-88E1A70CC85E}" dt="2022-09-15T08:49:36.714" v="791" actId="14100"/>
        <pc:sldMkLst>
          <pc:docMk/>
          <pc:sldMk cId="811916305" sldId="416"/>
        </pc:sldMkLst>
        <pc:spChg chg="mod ord">
          <ac:chgData name="Huber Florian" userId="e447029a-6328-4a09-9410-16b2071bbfe0" providerId="ADAL" clId="{75499AFD-2900-2041-827B-88E1A70CC85E}" dt="2022-09-15T08:49:30.480" v="790" actId="242"/>
          <ac:spMkLst>
            <pc:docMk/>
            <pc:sldMk cId="811916305" sldId="416"/>
            <ac:spMk id="2" creationId="{B2CE93F9-EDF0-E8F0-79B5-C29CB0C1E56E}"/>
          </ac:spMkLst>
        </pc:spChg>
        <pc:spChg chg="mod ord">
          <ac:chgData name="Huber Florian" userId="e447029a-6328-4a09-9410-16b2071bbfe0" providerId="ADAL" clId="{75499AFD-2900-2041-827B-88E1A70CC85E}" dt="2022-09-15T08:49:36.714" v="791" actId="14100"/>
          <ac:spMkLst>
            <pc:docMk/>
            <pc:sldMk cId="811916305" sldId="416"/>
            <ac:spMk id="3" creationId="{D37F772B-7FAD-50AA-D3BA-645DAA09FCB8}"/>
          </ac:spMkLst>
        </pc:spChg>
        <pc:spChg chg="mod ord">
          <ac:chgData name="Huber Florian" userId="e447029a-6328-4a09-9410-16b2071bbfe0" providerId="ADAL" clId="{75499AFD-2900-2041-827B-88E1A70CC85E}" dt="2022-09-15T08:36:18.326" v="688" actId="700"/>
          <ac:spMkLst>
            <pc:docMk/>
            <pc:sldMk cId="811916305" sldId="416"/>
            <ac:spMk id="4" creationId="{44BDAAFB-36F3-6EFF-AC8F-FAA698ED131E}"/>
          </ac:spMkLst>
        </pc:spChg>
        <pc:spChg chg="mod ord">
          <ac:chgData name="Huber Florian" userId="e447029a-6328-4a09-9410-16b2071bbfe0" providerId="ADAL" clId="{75499AFD-2900-2041-827B-88E1A70CC85E}" dt="2022-09-15T08:36:18.326" v="688" actId="700"/>
          <ac:spMkLst>
            <pc:docMk/>
            <pc:sldMk cId="811916305" sldId="416"/>
            <ac:spMk id="5" creationId="{6274814E-92AC-286B-6395-C04B84D454E2}"/>
          </ac:spMkLst>
        </pc:spChg>
      </pc:sldChg>
      <pc:sldChg chg="modSp add mod ord chgLayout">
        <pc:chgData name="Huber Florian" userId="e447029a-6328-4a09-9410-16b2071bbfe0" providerId="ADAL" clId="{75499AFD-2900-2041-827B-88E1A70CC85E}" dt="2022-09-15T08:50:14.013" v="796" actId="14100"/>
        <pc:sldMkLst>
          <pc:docMk/>
          <pc:sldMk cId="3815558936" sldId="417"/>
        </pc:sldMkLst>
        <pc:spChg chg="mod ord">
          <ac:chgData name="Huber Florian" userId="e447029a-6328-4a09-9410-16b2071bbfe0" providerId="ADAL" clId="{75499AFD-2900-2041-827B-88E1A70CC85E}" dt="2022-09-15T08:50:08.663" v="795" actId="242"/>
          <ac:spMkLst>
            <pc:docMk/>
            <pc:sldMk cId="3815558936" sldId="417"/>
            <ac:spMk id="2" creationId="{B2CE93F9-EDF0-E8F0-79B5-C29CB0C1E56E}"/>
          </ac:spMkLst>
        </pc:spChg>
        <pc:spChg chg="mod ord">
          <ac:chgData name="Huber Florian" userId="e447029a-6328-4a09-9410-16b2071bbfe0" providerId="ADAL" clId="{75499AFD-2900-2041-827B-88E1A70CC85E}" dt="2022-09-15T08:50:14.013" v="796" actId="14100"/>
          <ac:spMkLst>
            <pc:docMk/>
            <pc:sldMk cId="3815558936" sldId="417"/>
            <ac:spMk id="3" creationId="{D37F772B-7FAD-50AA-D3BA-645DAA09FCB8}"/>
          </ac:spMkLst>
        </pc:spChg>
        <pc:spChg chg="mod ord">
          <ac:chgData name="Huber Florian" userId="e447029a-6328-4a09-9410-16b2071bbfe0" providerId="ADAL" clId="{75499AFD-2900-2041-827B-88E1A70CC85E}" dt="2022-09-15T08:43:06.260" v="740" actId="700"/>
          <ac:spMkLst>
            <pc:docMk/>
            <pc:sldMk cId="3815558936" sldId="417"/>
            <ac:spMk id="4" creationId="{44BDAAFB-36F3-6EFF-AC8F-FAA698ED131E}"/>
          </ac:spMkLst>
        </pc:spChg>
        <pc:spChg chg="mod ord">
          <ac:chgData name="Huber Florian" userId="e447029a-6328-4a09-9410-16b2071bbfe0" providerId="ADAL" clId="{75499AFD-2900-2041-827B-88E1A70CC85E}" dt="2022-09-15T08:43:06.260" v="740" actId="700"/>
          <ac:spMkLst>
            <pc:docMk/>
            <pc:sldMk cId="3815558936" sldId="417"/>
            <ac:spMk id="5" creationId="{6274814E-92AC-286B-6395-C04B84D454E2}"/>
          </ac:spMkLst>
        </pc:spChg>
      </pc:sldChg>
      <pc:sldChg chg="modSp add mod modClrScheme chgLayout">
        <pc:chgData name="Huber Florian" userId="e447029a-6328-4a09-9410-16b2071bbfe0" providerId="ADAL" clId="{75499AFD-2900-2041-827B-88E1A70CC85E}" dt="2022-09-15T08:50:29.637" v="801" actId="242"/>
        <pc:sldMkLst>
          <pc:docMk/>
          <pc:sldMk cId="170584101" sldId="418"/>
        </pc:sldMkLst>
        <pc:spChg chg="mod ord">
          <ac:chgData name="Huber Florian" userId="e447029a-6328-4a09-9410-16b2071bbfe0" providerId="ADAL" clId="{75499AFD-2900-2041-827B-88E1A70CC85E}" dt="2022-09-15T08:50:29.637" v="801" actId="242"/>
          <ac:spMkLst>
            <pc:docMk/>
            <pc:sldMk cId="170584101" sldId="418"/>
            <ac:spMk id="2" creationId="{B2CE93F9-EDF0-E8F0-79B5-C29CB0C1E56E}"/>
          </ac:spMkLst>
        </pc:spChg>
        <pc:spChg chg="mod ord">
          <ac:chgData name="Huber Florian" userId="e447029a-6328-4a09-9410-16b2071bbfe0" providerId="ADAL" clId="{75499AFD-2900-2041-827B-88E1A70CC85E}" dt="2022-09-15T08:48:29.331" v="782" actId="14100"/>
          <ac:spMkLst>
            <pc:docMk/>
            <pc:sldMk cId="170584101" sldId="418"/>
            <ac:spMk id="3" creationId="{D37F772B-7FAD-50AA-D3BA-645DAA09FCB8}"/>
          </ac:spMkLst>
        </pc:spChg>
        <pc:spChg chg="mod ord">
          <ac:chgData name="Huber Florian" userId="e447029a-6328-4a09-9410-16b2071bbfe0" providerId="ADAL" clId="{75499AFD-2900-2041-827B-88E1A70CC85E}" dt="2022-09-15T08:47:57.301" v="779" actId="700"/>
          <ac:spMkLst>
            <pc:docMk/>
            <pc:sldMk cId="170584101" sldId="418"/>
            <ac:spMk id="4" creationId="{44BDAAFB-36F3-6EFF-AC8F-FAA698ED131E}"/>
          </ac:spMkLst>
        </pc:spChg>
        <pc:spChg chg="mod ord">
          <ac:chgData name="Huber Florian" userId="e447029a-6328-4a09-9410-16b2071bbfe0" providerId="ADAL" clId="{75499AFD-2900-2041-827B-88E1A70CC85E}" dt="2022-09-15T08:47:57.301" v="779" actId="700"/>
          <ac:spMkLst>
            <pc:docMk/>
            <pc:sldMk cId="170584101" sldId="418"/>
            <ac:spMk id="5" creationId="{6274814E-92AC-286B-6395-C04B84D454E2}"/>
          </ac:spMkLst>
        </pc:spChg>
      </pc:sldChg>
      <pc:sldChg chg="modSp add del mod ord">
        <pc:chgData name="Huber Florian" userId="e447029a-6328-4a09-9410-16b2071bbfe0" providerId="ADAL" clId="{75499AFD-2900-2041-827B-88E1A70CC85E}" dt="2022-09-15T08:46:19.117" v="768" actId="2696"/>
        <pc:sldMkLst>
          <pc:docMk/>
          <pc:sldMk cId="2155376715" sldId="418"/>
        </pc:sldMkLst>
        <pc:spChg chg="mod">
          <ac:chgData name="Huber Florian" userId="e447029a-6328-4a09-9410-16b2071bbfe0" providerId="ADAL" clId="{75499AFD-2900-2041-827B-88E1A70CC85E}" dt="2022-09-15T08:39:49.363" v="734" actId="20577"/>
          <ac:spMkLst>
            <pc:docMk/>
            <pc:sldMk cId="2155376715" sldId="418"/>
            <ac:spMk id="2" creationId="{B2CE93F9-EDF0-E8F0-79B5-C29CB0C1E56E}"/>
          </ac:spMkLst>
        </pc:spChg>
      </pc:sldChg>
      <pc:sldChg chg="modSp add">
        <pc:chgData name="Huber Florian" userId="e447029a-6328-4a09-9410-16b2071bbfe0" providerId="ADAL" clId="{75499AFD-2900-2041-827B-88E1A70CC85E}" dt="2022-09-15T08:50:52.008" v="804"/>
        <pc:sldMkLst>
          <pc:docMk/>
          <pc:sldMk cId="719573600" sldId="419"/>
        </pc:sldMkLst>
        <pc:spChg chg="mod">
          <ac:chgData name="Huber Florian" userId="e447029a-6328-4a09-9410-16b2071bbfe0" providerId="ADAL" clId="{75499AFD-2900-2041-827B-88E1A70CC85E}" dt="2022-09-15T08:50:44.157" v="803"/>
          <ac:spMkLst>
            <pc:docMk/>
            <pc:sldMk cId="719573600" sldId="419"/>
            <ac:spMk id="2" creationId="{B2CE93F9-EDF0-E8F0-79B5-C29CB0C1E56E}"/>
          </ac:spMkLst>
        </pc:spChg>
        <pc:spChg chg="mod">
          <ac:chgData name="Huber Florian" userId="e447029a-6328-4a09-9410-16b2071bbfe0" providerId="ADAL" clId="{75499AFD-2900-2041-827B-88E1A70CC85E}" dt="2022-09-15T08:50:52.008" v="804"/>
          <ac:spMkLst>
            <pc:docMk/>
            <pc:sldMk cId="719573600" sldId="419"/>
            <ac:spMk id="3" creationId="{D37F772B-7FAD-50AA-D3BA-645DAA09FCB8}"/>
          </ac:spMkLst>
        </pc:spChg>
      </pc:sldChg>
      <pc:sldChg chg="modSp add mod">
        <pc:chgData name="Huber Florian" userId="e447029a-6328-4a09-9410-16b2071bbfe0" providerId="ADAL" clId="{75499AFD-2900-2041-827B-88E1A70CC85E}" dt="2022-09-15T08:51:15.608" v="808"/>
        <pc:sldMkLst>
          <pc:docMk/>
          <pc:sldMk cId="3083188893" sldId="420"/>
        </pc:sldMkLst>
        <pc:spChg chg="mod">
          <ac:chgData name="Huber Florian" userId="e447029a-6328-4a09-9410-16b2071bbfe0" providerId="ADAL" clId="{75499AFD-2900-2041-827B-88E1A70CC85E}" dt="2022-09-15T08:51:07.359" v="807" actId="20577"/>
          <ac:spMkLst>
            <pc:docMk/>
            <pc:sldMk cId="3083188893" sldId="420"/>
            <ac:spMk id="2" creationId="{B2CE93F9-EDF0-E8F0-79B5-C29CB0C1E56E}"/>
          </ac:spMkLst>
        </pc:spChg>
        <pc:spChg chg="mod">
          <ac:chgData name="Huber Florian" userId="e447029a-6328-4a09-9410-16b2071bbfe0" providerId="ADAL" clId="{75499AFD-2900-2041-827B-88E1A70CC85E}" dt="2022-09-15T08:51:15.608" v="808"/>
          <ac:spMkLst>
            <pc:docMk/>
            <pc:sldMk cId="3083188893" sldId="420"/>
            <ac:spMk id="3" creationId="{D37F772B-7FAD-50AA-D3BA-645DAA09FCB8}"/>
          </ac:spMkLst>
        </pc:spChg>
      </pc:sldChg>
      <pc:sldChg chg="modSp add mod">
        <pc:chgData name="Huber Florian" userId="e447029a-6328-4a09-9410-16b2071bbfe0" providerId="ADAL" clId="{75499AFD-2900-2041-827B-88E1A70CC85E}" dt="2022-09-15T08:52:13.352" v="816" actId="20577"/>
        <pc:sldMkLst>
          <pc:docMk/>
          <pc:sldMk cId="1437280254" sldId="421"/>
        </pc:sldMkLst>
        <pc:spChg chg="mod">
          <ac:chgData name="Huber Florian" userId="e447029a-6328-4a09-9410-16b2071bbfe0" providerId="ADAL" clId="{75499AFD-2900-2041-827B-88E1A70CC85E}" dt="2022-09-15T08:51:34.679" v="811" actId="20577"/>
          <ac:spMkLst>
            <pc:docMk/>
            <pc:sldMk cId="1437280254" sldId="421"/>
            <ac:spMk id="2" creationId="{B2CE93F9-EDF0-E8F0-79B5-C29CB0C1E56E}"/>
          </ac:spMkLst>
        </pc:spChg>
        <pc:spChg chg="mod">
          <ac:chgData name="Huber Florian" userId="e447029a-6328-4a09-9410-16b2071bbfe0" providerId="ADAL" clId="{75499AFD-2900-2041-827B-88E1A70CC85E}" dt="2022-09-15T08:52:13.352" v="816" actId="20577"/>
          <ac:spMkLst>
            <pc:docMk/>
            <pc:sldMk cId="1437280254" sldId="421"/>
            <ac:spMk id="3" creationId="{D37F772B-7FAD-50AA-D3BA-645DAA09FCB8}"/>
          </ac:spMkLst>
        </pc:spChg>
      </pc:sldChg>
      <pc:sldChg chg="modSp add mod">
        <pc:chgData name="Huber Florian" userId="e447029a-6328-4a09-9410-16b2071bbfe0" providerId="ADAL" clId="{75499AFD-2900-2041-827B-88E1A70CC85E}" dt="2022-09-15T08:52:54.421" v="823" actId="20577"/>
        <pc:sldMkLst>
          <pc:docMk/>
          <pc:sldMk cId="1101362054" sldId="422"/>
        </pc:sldMkLst>
        <pc:spChg chg="mod">
          <ac:chgData name="Huber Florian" userId="e447029a-6328-4a09-9410-16b2071bbfe0" providerId="ADAL" clId="{75499AFD-2900-2041-827B-88E1A70CC85E}" dt="2022-09-15T08:52:32.322" v="818"/>
          <ac:spMkLst>
            <pc:docMk/>
            <pc:sldMk cId="1101362054" sldId="422"/>
            <ac:spMk id="2" creationId="{B2CE93F9-EDF0-E8F0-79B5-C29CB0C1E56E}"/>
          </ac:spMkLst>
        </pc:spChg>
        <pc:spChg chg="mod">
          <ac:chgData name="Huber Florian" userId="e447029a-6328-4a09-9410-16b2071bbfe0" providerId="ADAL" clId="{75499AFD-2900-2041-827B-88E1A70CC85E}" dt="2022-09-15T08:52:54.421" v="823" actId="20577"/>
          <ac:spMkLst>
            <pc:docMk/>
            <pc:sldMk cId="1101362054" sldId="422"/>
            <ac:spMk id="3" creationId="{D37F772B-7FAD-50AA-D3BA-645DAA09FCB8}"/>
          </ac:spMkLst>
        </pc:spChg>
      </pc:sldChg>
      <pc:sldChg chg="modSp add mod">
        <pc:chgData name="Huber Florian" userId="e447029a-6328-4a09-9410-16b2071bbfe0" providerId="ADAL" clId="{75499AFD-2900-2041-827B-88E1A70CC85E}" dt="2022-09-15T08:56:37.811" v="828" actId="20577"/>
        <pc:sldMkLst>
          <pc:docMk/>
          <pc:sldMk cId="2686539663" sldId="423"/>
        </pc:sldMkLst>
        <pc:spChg chg="mod">
          <ac:chgData name="Huber Florian" userId="e447029a-6328-4a09-9410-16b2071bbfe0" providerId="ADAL" clId="{75499AFD-2900-2041-827B-88E1A70CC85E}" dt="2022-09-15T08:56:37.811" v="828" actId="20577"/>
          <ac:spMkLst>
            <pc:docMk/>
            <pc:sldMk cId="2686539663" sldId="423"/>
            <ac:spMk id="2" creationId="{A7E9D35D-3360-6050-83BC-868877B95CBB}"/>
          </ac:spMkLst>
        </pc:spChg>
      </pc:sldChg>
      <pc:sldChg chg="modSp add mod">
        <pc:chgData name="Huber Florian" userId="e447029a-6328-4a09-9410-16b2071bbfe0" providerId="ADAL" clId="{75499AFD-2900-2041-827B-88E1A70CC85E}" dt="2022-09-15T09:01:16.761" v="864" actId="20577"/>
        <pc:sldMkLst>
          <pc:docMk/>
          <pc:sldMk cId="3479850681" sldId="424"/>
        </pc:sldMkLst>
        <pc:spChg chg="mod">
          <ac:chgData name="Huber Florian" userId="e447029a-6328-4a09-9410-16b2071bbfe0" providerId="ADAL" clId="{75499AFD-2900-2041-827B-88E1A70CC85E}" dt="2022-09-15T09:00:59.790" v="860" actId="20577"/>
          <ac:spMkLst>
            <pc:docMk/>
            <pc:sldMk cId="3479850681" sldId="424"/>
            <ac:spMk id="2" creationId="{9F024267-CF9F-6EBC-0460-E37198F64BBD}"/>
          </ac:spMkLst>
        </pc:spChg>
        <pc:spChg chg="mod">
          <ac:chgData name="Huber Florian" userId="e447029a-6328-4a09-9410-16b2071bbfe0" providerId="ADAL" clId="{75499AFD-2900-2041-827B-88E1A70CC85E}" dt="2022-09-15T09:00:01.861" v="843" actId="20577"/>
          <ac:spMkLst>
            <pc:docMk/>
            <pc:sldMk cId="3479850681" sldId="424"/>
            <ac:spMk id="3" creationId="{6C5206B5-25AC-00B4-D56A-5C42162B1E9B}"/>
          </ac:spMkLst>
        </pc:spChg>
        <pc:spChg chg="mod">
          <ac:chgData name="Huber Florian" userId="e447029a-6328-4a09-9410-16b2071bbfe0" providerId="ADAL" clId="{75499AFD-2900-2041-827B-88E1A70CC85E}" dt="2022-09-15T09:01:16.761" v="864" actId="20577"/>
          <ac:spMkLst>
            <pc:docMk/>
            <pc:sldMk cId="3479850681" sldId="424"/>
            <ac:spMk id="6" creationId="{64318F2D-CDDA-F58A-0531-7FB182EBF4FB}"/>
          </ac:spMkLst>
        </pc:spChg>
      </pc:sldChg>
      <pc:sldChg chg="addSp delSp modSp new mod ord">
        <pc:chgData name="Huber Florian" userId="e447029a-6328-4a09-9410-16b2071bbfe0" providerId="ADAL" clId="{75499AFD-2900-2041-827B-88E1A70CC85E}" dt="2022-09-15T10:37:35.274" v="2450" actId="20578"/>
        <pc:sldMkLst>
          <pc:docMk/>
          <pc:sldMk cId="3289530720" sldId="425"/>
        </pc:sldMkLst>
        <pc:spChg chg="add del mod">
          <ac:chgData name="Huber Florian" userId="e447029a-6328-4a09-9410-16b2071bbfe0" providerId="ADAL" clId="{75499AFD-2900-2041-827B-88E1A70CC85E}" dt="2022-09-15T10:36:40.834" v="2444" actId="478"/>
          <ac:spMkLst>
            <pc:docMk/>
            <pc:sldMk cId="3289530720" sldId="425"/>
            <ac:spMk id="5" creationId="{90E3368C-F54D-4A4B-364A-36186C7F7BF5}"/>
          </ac:spMkLst>
        </pc:spChg>
        <pc:picChg chg="add del mod">
          <ac:chgData name="Huber Florian" userId="e447029a-6328-4a09-9410-16b2071bbfe0" providerId="ADAL" clId="{75499AFD-2900-2041-827B-88E1A70CC85E}" dt="2022-09-15T10:36:27.984" v="2440" actId="478"/>
          <ac:picMkLst>
            <pc:docMk/>
            <pc:sldMk cId="3289530720" sldId="425"/>
            <ac:picMk id="4" creationId="{EDF92A73-383D-7C5A-AFB0-5F14174C2AE7}"/>
          </ac:picMkLst>
        </pc:picChg>
        <pc:picChg chg="add mod">
          <ac:chgData name="Huber Florian" userId="e447029a-6328-4a09-9410-16b2071bbfe0" providerId="ADAL" clId="{75499AFD-2900-2041-827B-88E1A70CC85E}" dt="2022-09-15T10:36:36.749" v="2443" actId="1076"/>
          <ac:picMkLst>
            <pc:docMk/>
            <pc:sldMk cId="3289530720" sldId="425"/>
            <ac:picMk id="6" creationId="{63537A57-449B-DBEC-0E3E-3A6DF792F9AC}"/>
          </ac:picMkLst>
        </pc:picChg>
      </pc:sldChg>
      <pc:sldChg chg="addSp delSp modSp new mod modClrScheme chgLayout">
        <pc:chgData name="Huber Florian" userId="e447029a-6328-4a09-9410-16b2071bbfe0" providerId="ADAL" clId="{75499AFD-2900-2041-827B-88E1A70CC85E}" dt="2022-09-15T13:45:23.512" v="2953" actId="20577"/>
        <pc:sldMkLst>
          <pc:docMk/>
          <pc:sldMk cId="1197548453" sldId="426"/>
        </pc:sldMkLst>
        <pc:spChg chg="del mod ord">
          <ac:chgData name="Huber Florian" userId="e447029a-6328-4a09-9410-16b2071bbfe0" providerId="ADAL" clId="{75499AFD-2900-2041-827B-88E1A70CC85E}" dt="2022-09-15T13:36:42.723" v="2477" actId="700"/>
          <ac:spMkLst>
            <pc:docMk/>
            <pc:sldMk cId="1197548453" sldId="426"/>
            <ac:spMk id="2" creationId="{3C2584E9-71F9-F8CF-0E7C-F7B470FE07EC}"/>
          </ac:spMkLst>
        </pc:spChg>
        <pc:spChg chg="del mod ord">
          <ac:chgData name="Huber Florian" userId="e447029a-6328-4a09-9410-16b2071bbfe0" providerId="ADAL" clId="{75499AFD-2900-2041-827B-88E1A70CC85E}" dt="2022-09-15T13:36:42.723" v="2477" actId="700"/>
          <ac:spMkLst>
            <pc:docMk/>
            <pc:sldMk cId="1197548453" sldId="426"/>
            <ac:spMk id="3" creationId="{2C45A092-180A-AC2B-7C18-32E08EFA935E}"/>
          </ac:spMkLst>
        </pc:spChg>
        <pc:spChg chg="mod ord">
          <ac:chgData name="Huber Florian" userId="e447029a-6328-4a09-9410-16b2071bbfe0" providerId="ADAL" clId="{75499AFD-2900-2041-827B-88E1A70CC85E}" dt="2022-09-15T13:36:42.723" v="2477" actId="700"/>
          <ac:spMkLst>
            <pc:docMk/>
            <pc:sldMk cId="1197548453" sldId="426"/>
            <ac:spMk id="4" creationId="{822B89B3-D81B-3E11-3FFE-DCAE9E3B5EF4}"/>
          </ac:spMkLst>
        </pc:spChg>
        <pc:spChg chg="mod ord">
          <ac:chgData name="Huber Florian" userId="e447029a-6328-4a09-9410-16b2071bbfe0" providerId="ADAL" clId="{75499AFD-2900-2041-827B-88E1A70CC85E}" dt="2022-09-15T13:36:42.723" v="2477" actId="700"/>
          <ac:spMkLst>
            <pc:docMk/>
            <pc:sldMk cId="1197548453" sldId="426"/>
            <ac:spMk id="5" creationId="{3036B38F-BF8F-8BF6-6440-0F06F50548B2}"/>
          </ac:spMkLst>
        </pc:spChg>
        <pc:spChg chg="del mod ord">
          <ac:chgData name="Huber Florian" userId="e447029a-6328-4a09-9410-16b2071bbfe0" providerId="ADAL" clId="{75499AFD-2900-2041-827B-88E1A70CC85E}" dt="2022-09-15T13:36:42.723" v="2477" actId="700"/>
          <ac:spMkLst>
            <pc:docMk/>
            <pc:sldMk cId="1197548453" sldId="426"/>
            <ac:spMk id="6" creationId="{64D476D7-4F15-2E05-2176-66DE17A7DF4A}"/>
          </ac:spMkLst>
        </pc:spChg>
        <pc:spChg chg="add mod ord">
          <ac:chgData name="Huber Florian" userId="e447029a-6328-4a09-9410-16b2071bbfe0" providerId="ADAL" clId="{75499AFD-2900-2041-827B-88E1A70CC85E}" dt="2022-09-15T13:37:54.417" v="2571" actId="14100"/>
          <ac:spMkLst>
            <pc:docMk/>
            <pc:sldMk cId="1197548453" sldId="426"/>
            <ac:spMk id="7" creationId="{A1567CE7-326E-5F3F-7E8F-46A3CAA04534}"/>
          </ac:spMkLst>
        </pc:spChg>
        <pc:spChg chg="add mod ord">
          <ac:chgData name="Huber Florian" userId="e447029a-6328-4a09-9410-16b2071bbfe0" providerId="ADAL" clId="{75499AFD-2900-2041-827B-88E1A70CC85E}" dt="2022-09-15T13:43:25.337" v="2876" actId="20577"/>
          <ac:spMkLst>
            <pc:docMk/>
            <pc:sldMk cId="1197548453" sldId="426"/>
            <ac:spMk id="8" creationId="{203398A6-A45B-72F9-D272-596BB68FBA58}"/>
          </ac:spMkLst>
        </pc:spChg>
        <pc:spChg chg="add mod ord">
          <ac:chgData name="Huber Florian" userId="e447029a-6328-4a09-9410-16b2071bbfe0" providerId="ADAL" clId="{75499AFD-2900-2041-827B-88E1A70CC85E}" dt="2022-09-15T13:45:23.512" v="2953" actId="20577"/>
          <ac:spMkLst>
            <pc:docMk/>
            <pc:sldMk cId="1197548453" sldId="426"/>
            <ac:spMk id="9" creationId="{D9D29EC7-3D72-1CA4-F780-837CCDB4356E}"/>
          </ac:spMkLst>
        </pc:spChg>
      </pc:sldChg>
      <pc:sldChg chg="add del">
        <pc:chgData name="Huber Florian" userId="e447029a-6328-4a09-9410-16b2071bbfe0" providerId="ADAL" clId="{75499AFD-2900-2041-827B-88E1A70CC85E}" dt="2022-09-15T13:36:32.594" v="2475" actId="2890"/>
        <pc:sldMkLst>
          <pc:docMk/>
          <pc:sldMk cId="1941983395" sldId="426"/>
        </pc:sldMkLst>
      </pc:sldChg>
      <pc:sldChg chg="addSp modSp add del mod chgLayout">
        <pc:chgData name="Huber Florian" userId="e447029a-6328-4a09-9410-16b2071bbfe0" providerId="ADAL" clId="{75499AFD-2900-2041-827B-88E1A70CC85E}" dt="2022-09-18T10:08:31.540" v="3080" actId="2696"/>
        <pc:sldMkLst>
          <pc:docMk/>
          <pc:sldMk cId="2995907346" sldId="427"/>
        </pc:sldMkLst>
        <pc:spChg chg="mod ord">
          <ac:chgData name="Huber Florian" userId="e447029a-6328-4a09-9410-16b2071bbfe0" providerId="ADAL" clId="{75499AFD-2900-2041-827B-88E1A70CC85E}" dt="2022-09-18T10:06:45.800" v="3052" actId="20577"/>
          <ac:spMkLst>
            <pc:docMk/>
            <pc:sldMk cId="2995907346" sldId="427"/>
            <ac:spMk id="2" creationId="{A7E9D35D-3360-6050-83BC-868877B95CBB}"/>
          </ac:spMkLst>
        </pc:spChg>
        <pc:spChg chg="add mod ord">
          <ac:chgData name="Huber Florian" userId="e447029a-6328-4a09-9410-16b2071bbfe0" providerId="ADAL" clId="{75499AFD-2900-2041-827B-88E1A70CC85E}" dt="2022-09-18T10:05:46.375" v="3020"/>
          <ac:spMkLst>
            <pc:docMk/>
            <pc:sldMk cId="2995907346" sldId="427"/>
            <ac:spMk id="3" creationId="{69832E5B-7943-3399-26AB-09AEBAFB2C96}"/>
          </ac:spMkLst>
        </pc:spChg>
        <pc:spChg chg="mod ord">
          <ac:chgData name="Huber Florian" userId="e447029a-6328-4a09-9410-16b2071bbfe0" providerId="ADAL" clId="{75499AFD-2900-2041-827B-88E1A70CC85E}" dt="2022-09-18T10:05:36.748" v="3018" actId="700"/>
          <ac:spMkLst>
            <pc:docMk/>
            <pc:sldMk cId="2995907346" sldId="427"/>
            <ac:spMk id="4" creationId="{DD75BFDB-E1F6-6F44-C87A-828D03B04B1E}"/>
          </ac:spMkLst>
        </pc:spChg>
        <pc:spChg chg="mod ord">
          <ac:chgData name="Huber Florian" userId="e447029a-6328-4a09-9410-16b2071bbfe0" providerId="ADAL" clId="{75499AFD-2900-2041-827B-88E1A70CC85E}" dt="2022-09-18T10:05:36.748" v="3018" actId="700"/>
          <ac:spMkLst>
            <pc:docMk/>
            <pc:sldMk cId="2995907346" sldId="427"/>
            <ac:spMk id="5" creationId="{EDE58F2D-F591-90E1-92F7-A6FD92301DB0}"/>
          </ac:spMkLst>
        </pc:spChg>
      </pc:sldChg>
    </pc:docChg>
  </pc:docChgLst>
  <pc:docChgLst>
    <pc:chgData name="Huber Florian" userId="e447029a-6328-4a09-9410-16b2071bbfe0" providerId="ADAL" clId="{29AD1A97-3084-5640-92A8-C27079F723C2}"/>
    <pc:docChg chg="undo custSel modSld sldOrd">
      <pc:chgData name="Huber Florian" userId="e447029a-6328-4a09-9410-16b2071bbfe0" providerId="ADAL" clId="{29AD1A97-3084-5640-92A8-C27079F723C2}" dt="2022-08-31T18:59:19.050" v="25" actId="20577"/>
      <pc:docMkLst>
        <pc:docMk/>
      </pc:docMkLst>
      <pc:sldChg chg="ord">
        <pc:chgData name="Huber Florian" userId="e447029a-6328-4a09-9410-16b2071bbfe0" providerId="ADAL" clId="{29AD1A97-3084-5640-92A8-C27079F723C2}" dt="2022-08-29T18:06:23.766" v="0" actId="20578"/>
        <pc:sldMkLst>
          <pc:docMk/>
          <pc:sldMk cId="2082533626" sldId="346"/>
        </pc:sldMkLst>
      </pc:sldChg>
      <pc:sldChg chg="modSp mod">
        <pc:chgData name="Huber Florian" userId="e447029a-6328-4a09-9410-16b2071bbfe0" providerId="ADAL" clId="{29AD1A97-3084-5640-92A8-C27079F723C2}" dt="2022-08-29T18:07:55.017" v="2" actId="1076"/>
        <pc:sldMkLst>
          <pc:docMk/>
          <pc:sldMk cId="2964785827" sldId="355"/>
        </pc:sldMkLst>
        <pc:picChg chg="mod">
          <ac:chgData name="Huber Florian" userId="e447029a-6328-4a09-9410-16b2071bbfe0" providerId="ADAL" clId="{29AD1A97-3084-5640-92A8-C27079F723C2}" dt="2022-08-29T18:07:55.017" v="2" actId="1076"/>
          <ac:picMkLst>
            <pc:docMk/>
            <pc:sldMk cId="2964785827" sldId="355"/>
            <ac:picMk id="6" creationId="{ECF8D9C3-1A24-F708-99D3-7DAFB00919AE}"/>
          </ac:picMkLst>
        </pc:picChg>
      </pc:sldChg>
      <pc:sldChg chg="modSp mod">
        <pc:chgData name="Huber Florian" userId="e447029a-6328-4a09-9410-16b2071bbfe0" providerId="ADAL" clId="{29AD1A97-3084-5640-92A8-C27079F723C2}" dt="2022-08-31T18:59:19.050" v="25" actId="20577"/>
        <pc:sldMkLst>
          <pc:docMk/>
          <pc:sldMk cId="3435754865" sldId="358"/>
        </pc:sldMkLst>
        <pc:spChg chg="mod">
          <ac:chgData name="Huber Florian" userId="e447029a-6328-4a09-9410-16b2071bbfe0" providerId="ADAL" clId="{29AD1A97-3084-5640-92A8-C27079F723C2}" dt="2022-08-31T18:59:19.050" v="25" actId="20577"/>
          <ac:spMkLst>
            <pc:docMk/>
            <pc:sldMk cId="3435754865" sldId="358"/>
            <ac:spMk id="5" creationId="{EA8C310A-8EDA-DBD7-B277-C3ABDC0C627A}"/>
          </ac:spMkLst>
        </pc:spChg>
        <pc:spChg chg="mod">
          <ac:chgData name="Huber Florian" userId="e447029a-6328-4a09-9410-16b2071bbfe0" providerId="ADAL" clId="{29AD1A97-3084-5640-92A8-C27079F723C2}" dt="2022-08-31T18:59:00.556" v="22" actId="6549"/>
          <ac:spMkLst>
            <pc:docMk/>
            <pc:sldMk cId="3435754865" sldId="358"/>
            <ac:spMk id="6" creationId="{8F861A38-9700-9CBA-5722-36D188C9A522}"/>
          </ac:spMkLst>
        </pc:spChg>
      </pc:sldChg>
      <pc:sldChg chg="modSp mod ord">
        <pc:chgData name="Huber Florian" userId="e447029a-6328-4a09-9410-16b2071bbfe0" providerId="ADAL" clId="{29AD1A97-3084-5640-92A8-C27079F723C2}" dt="2022-08-29T18:09:34.901" v="19" actId="20577"/>
        <pc:sldMkLst>
          <pc:docMk/>
          <pc:sldMk cId="3288437789" sldId="360"/>
        </pc:sldMkLst>
        <pc:spChg chg="mod">
          <ac:chgData name="Huber Florian" userId="e447029a-6328-4a09-9410-16b2071bbfe0" providerId="ADAL" clId="{29AD1A97-3084-5640-92A8-C27079F723C2}" dt="2022-08-29T18:09:34.901" v="19" actId="20577"/>
          <ac:spMkLst>
            <pc:docMk/>
            <pc:sldMk cId="3288437789" sldId="360"/>
            <ac:spMk id="6" creationId="{94CC8600-063F-A893-AE99-0F9D6D71E423}"/>
          </ac:spMkLst>
        </pc:spChg>
      </pc:sldChg>
      <pc:sldChg chg="modSp mod">
        <pc:chgData name="Huber Florian" userId="e447029a-6328-4a09-9410-16b2071bbfe0" providerId="ADAL" clId="{29AD1A97-3084-5640-92A8-C27079F723C2}" dt="2022-08-29T18:29:12.070" v="20" actId="115"/>
        <pc:sldMkLst>
          <pc:docMk/>
          <pc:sldMk cId="2144853786" sldId="369"/>
        </pc:sldMkLst>
        <pc:spChg chg="mod">
          <ac:chgData name="Huber Florian" userId="e447029a-6328-4a09-9410-16b2071bbfe0" providerId="ADAL" clId="{29AD1A97-3084-5640-92A8-C27079F723C2}" dt="2022-08-29T18:29:12.070" v="20" actId="115"/>
          <ac:spMkLst>
            <pc:docMk/>
            <pc:sldMk cId="2144853786" sldId="369"/>
            <ac:spMk id="5" creationId="{AB9A5BFE-4874-B34B-8A2A-82D1EB42D68D}"/>
          </ac:spMkLst>
        </pc:spChg>
      </pc:sldChg>
    </pc:docChg>
  </pc:docChgLst>
  <pc:docChgLst>
    <pc:chgData name="Huber Florian" userId="e447029a-6328-4a09-9410-16b2071bbfe0" providerId="ADAL" clId="{709DF653-C4A0-4F43-8D4A-3917A567B266}"/>
    <pc:docChg chg="undo custSel addSld delSld modSld sldOrd">
      <pc:chgData name="Huber Florian" userId="e447029a-6328-4a09-9410-16b2071bbfe0" providerId="ADAL" clId="{709DF653-C4A0-4F43-8D4A-3917A567B266}" dt="2022-08-25T10:04:19.714" v="2773" actId="113"/>
      <pc:docMkLst>
        <pc:docMk/>
      </pc:docMkLst>
      <pc:sldChg chg="delSp mod">
        <pc:chgData name="Huber Florian" userId="e447029a-6328-4a09-9410-16b2071bbfe0" providerId="ADAL" clId="{709DF653-C4A0-4F43-8D4A-3917A567B266}" dt="2022-08-25T07:48:46.617" v="0" actId="478"/>
        <pc:sldMkLst>
          <pc:docMk/>
          <pc:sldMk cId="158673916" sldId="286"/>
        </pc:sldMkLst>
        <pc:spChg chg="del">
          <ac:chgData name="Huber Florian" userId="e447029a-6328-4a09-9410-16b2071bbfe0" providerId="ADAL" clId="{709DF653-C4A0-4F43-8D4A-3917A567B266}" dt="2022-08-25T07:48:46.617" v="0" actId="478"/>
          <ac:spMkLst>
            <pc:docMk/>
            <pc:sldMk cId="158673916" sldId="286"/>
            <ac:spMk id="8" creationId="{7DF07699-65D2-40A9-308A-33A34F2355AB}"/>
          </ac:spMkLst>
        </pc:spChg>
      </pc:sldChg>
      <pc:sldChg chg="addSp delSp modSp mod ord">
        <pc:chgData name="Huber Florian" userId="e447029a-6328-4a09-9410-16b2071bbfe0" providerId="ADAL" clId="{709DF653-C4A0-4F43-8D4A-3917A567B266}" dt="2022-08-25T09:55:07.075" v="2752" actId="478"/>
        <pc:sldMkLst>
          <pc:docMk/>
          <pc:sldMk cId="1515793328" sldId="319"/>
        </pc:sldMkLst>
        <pc:spChg chg="mod">
          <ac:chgData name="Huber Florian" userId="e447029a-6328-4a09-9410-16b2071bbfe0" providerId="ADAL" clId="{709DF653-C4A0-4F43-8D4A-3917A567B266}" dt="2022-08-25T08:04:38.641" v="445" actId="20577"/>
          <ac:spMkLst>
            <pc:docMk/>
            <pc:sldMk cId="1515793328" sldId="319"/>
            <ac:spMk id="2" creationId="{7DC27E51-C34C-2D41-A05E-2B46F0D72781}"/>
          </ac:spMkLst>
        </pc:spChg>
        <pc:spChg chg="mod">
          <ac:chgData name="Huber Florian" userId="e447029a-6328-4a09-9410-16b2071bbfe0" providerId="ADAL" clId="{709DF653-C4A0-4F43-8D4A-3917A567B266}" dt="2022-08-25T08:06:35.199" v="689" actId="20577"/>
          <ac:spMkLst>
            <pc:docMk/>
            <pc:sldMk cId="1515793328" sldId="319"/>
            <ac:spMk id="5" creationId="{AB9A5BFE-4874-B34B-8A2A-82D1EB42D68D}"/>
          </ac:spMkLst>
        </pc:spChg>
        <pc:spChg chg="del">
          <ac:chgData name="Huber Florian" userId="e447029a-6328-4a09-9410-16b2071bbfe0" providerId="ADAL" clId="{709DF653-C4A0-4F43-8D4A-3917A567B266}" dt="2022-08-25T08:11:05.986" v="697" actId="478"/>
          <ac:spMkLst>
            <pc:docMk/>
            <pc:sldMk cId="1515793328" sldId="319"/>
            <ac:spMk id="6" creationId="{9E5236C8-AC88-5748-B8B8-8BBB71EA0850}"/>
          </ac:spMkLst>
        </pc:spChg>
        <pc:spChg chg="add del mod">
          <ac:chgData name="Huber Florian" userId="e447029a-6328-4a09-9410-16b2071bbfe0" providerId="ADAL" clId="{709DF653-C4A0-4F43-8D4A-3917A567B266}" dt="2022-08-25T09:55:07.075" v="2752" actId="478"/>
          <ac:spMkLst>
            <pc:docMk/>
            <pc:sldMk cId="1515793328" sldId="319"/>
            <ac:spMk id="8" creationId="{7FDD6A6F-9CB4-7F08-FFC5-042D7B11C580}"/>
          </ac:spMkLst>
        </pc:spChg>
      </pc:sldChg>
      <pc:sldChg chg="modSp mod ord">
        <pc:chgData name="Huber Florian" userId="e447029a-6328-4a09-9410-16b2071bbfe0" providerId="ADAL" clId="{709DF653-C4A0-4F43-8D4A-3917A567B266}" dt="2022-08-25T08:29:02.593" v="1346" actId="20577"/>
        <pc:sldMkLst>
          <pc:docMk/>
          <pc:sldMk cId="2082533626" sldId="346"/>
        </pc:sldMkLst>
        <pc:spChg chg="mod">
          <ac:chgData name="Huber Florian" userId="e447029a-6328-4a09-9410-16b2071bbfe0" providerId="ADAL" clId="{709DF653-C4A0-4F43-8D4A-3917A567B266}" dt="2022-08-25T08:28:51.993" v="1340" actId="20577"/>
          <ac:spMkLst>
            <pc:docMk/>
            <pc:sldMk cId="2082533626" sldId="346"/>
            <ac:spMk id="2" creationId="{7DC27E51-C34C-2D41-A05E-2B46F0D72781}"/>
          </ac:spMkLst>
        </pc:spChg>
        <pc:spChg chg="mod">
          <ac:chgData name="Huber Florian" userId="e447029a-6328-4a09-9410-16b2071bbfe0" providerId="ADAL" clId="{709DF653-C4A0-4F43-8D4A-3917A567B266}" dt="2022-08-25T08:29:02.593" v="1346" actId="20577"/>
          <ac:spMkLst>
            <pc:docMk/>
            <pc:sldMk cId="2082533626" sldId="346"/>
            <ac:spMk id="6" creationId="{9E5236C8-AC88-5748-B8B8-8BBB71EA0850}"/>
          </ac:spMkLst>
        </pc:spChg>
      </pc:sldChg>
      <pc:sldChg chg="del">
        <pc:chgData name="Huber Florian" userId="e447029a-6328-4a09-9410-16b2071bbfe0" providerId="ADAL" clId="{709DF653-C4A0-4F43-8D4A-3917A567B266}" dt="2022-08-25T08:28:27.892" v="1336" actId="2696"/>
        <pc:sldMkLst>
          <pc:docMk/>
          <pc:sldMk cId="3842979164" sldId="353"/>
        </pc:sldMkLst>
      </pc:sldChg>
      <pc:sldChg chg="ord">
        <pc:chgData name="Huber Florian" userId="e447029a-6328-4a09-9410-16b2071bbfe0" providerId="ADAL" clId="{709DF653-C4A0-4F43-8D4A-3917A567B266}" dt="2022-08-25T08:08:59.426" v="692" actId="20578"/>
        <pc:sldMkLst>
          <pc:docMk/>
          <pc:sldMk cId="2964785827" sldId="355"/>
        </pc:sldMkLst>
      </pc:sldChg>
      <pc:sldChg chg="addSp delSp modSp new mod modClrScheme chgLayout">
        <pc:chgData name="Huber Florian" userId="e447029a-6328-4a09-9410-16b2071bbfe0" providerId="ADAL" clId="{709DF653-C4A0-4F43-8D4A-3917A567B266}" dt="2022-08-25T10:00:56.080" v="2766" actId="14100"/>
        <pc:sldMkLst>
          <pc:docMk/>
          <pc:sldMk cId="1429787185" sldId="356"/>
        </pc:sldMkLst>
        <pc:spChg chg="mod ord">
          <ac:chgData name="Huber Florian" userId="e447029a-6328-4a09-9410-16b2071bbfe0" providerId="ADAL" clId="{709DF653-C4A0-4F43-8D4A-3917A567B266}" dt="2022-08-25T10:00:56.080" v="2766" actId="14100"/>
          <ac:spMkLst>
            <pc:docMk/>
            <pc:sldMk cId="1429787185" sldId="356"/>
            <ac:spMk id="2" creationId="{A7E9D35D-3360-6050-83BC-868877B95CBB}"/>
          </ac:spMkLst>
        </pc:spChg>
        <pc:spChg chg="del mod ord">
          <ac:chgData name="Huber Florian" userId="e447029a-6328-4a09-9410-16b2071bbfe0" providerId="ADAL" clId="{709DF653-C4A0-4F43-8D4A-3917A567B266}" dt="2022-08-25T07:53:56.921" v="62" actId="478"/>
          <ac:spMkLst>
            <pc:docMk/>
            <pc:sldMk cId="1429787185" sldId="356"/>
            <ac:spMk id="3" creationId="{1BAFB5BF-690F-7DBD-29AA-08C845FACB5C}"/>
          </ac:spMkLst>
        </pc:spChg>
        <pc:spChg chg="mod ord">
          <ac:chgData name="Huber Florian" userId="e447029a-6328-4a09-9410-16b2071bbfe0" providerId="ADAL" clId="{709DF653-C4A0-4F43-8D4A-3917A567B266}" dt="2022-08-25T08:10:21.993" v="696" actId="700"/>
          <ac:spMkLst>
            <pc:docMk/>
            <pc:sldMk cId="1429787185" sldId="356"/>
            <ac:spMk id="4" creationId="{DD75BFDB-E1F6-6F44-C87A-828D03B04B1E}"/>
          </ac:spMkLst>
        </pc:spChg>
        <pc:spChg chg="mod ord">
          <ac:chgData name="Huber Florian" userId="e447029a-6328-4a09-9410-16b2071bbfe0" providerId="ADAL" clId="{709DF653-C4A0-4F43-8D4A-3917A567B266}" dt="2022-08-25T08:10:21.993" v="696" actId="700"/>
          <ac:spMkLst>
            <pc:docMk/>
            <pc:sldMk cId="1429787185" sldId="356"/>
            <ac:spMk id="5" creationId="{EDE58F2D-F591-90E1-92F7-A6FD92301DB0}"/>
          </ac:spMkLst>
        </pc:spChg>
        <pc:spChg chg="add del mod">
          <ac:chgData name="Huber Florian" userId="e447029a-6328-4a09-9410-16b2071bbfe0" providerId="ADAL" clId="{709DF653-C4A0-4F43-8D4A-3917A567B266}" dt="2022-08-25T07:54:21.468" v="88" actId="478"/>
          <ac:spMkLst>
            <pc:docMk/>
            <pc:sldMk cId="1429787185" sldId="356"/>
            <ac:spMk id="7" creationId="{E73042B7-0ECF-E751-BA1B-0AA39B37AA30}"/>
          </ac:spMkLst>
        </pc:spChg>
        <pc:spChg chg="add del mod ord">
          <ac:chgData name="Huber Florian" userId="e447029a-6328-4a09-9410-16b2071bbfe0" providerId="ADAL" clId="{709DF653-C4A0-4F43-8D4A-3917A567B266}" dt="2022-08-25T10:00:50.223" v="2765" actId="478"/>
          <ac:spMkLst>
            <pc:docMk/>
            <pc:sldMk cId="1429787185" sldId="356"/>
            <ac:spMk id="8" creationId="{9451A7E5-E9FD-666A-A17D-699D5294D7D4}"/>
          </ac:spMkLst>
        </pc:spChg>
        <pc:spChg chg="add del mod ord">
          <ac:chgData name="Huber Florian" userId="e447029a-6328-4a09-9410-16b2071bbfe0" providerId="ADAL" clId="{709DF653-C4A0-4F43-8D4A-3917A567B266}" dt="2022-08-25T08:10:04.165" v="694" actId="700"/>
          <ac:spMkLst>
            <pc:docMk/>
            <pc:sldMk cId="1429787185" sldId="356"/>
            <ac:spMk id="9" creationId="{DA460F3B-5E97-BDD1-DE09-789D5D750965}"/>
          </ac:spMkLst>
        </pc:spChg>
        <pc:spChg chg="add del mod ord">
          <ac:chgData name="Huber Florian" userId="e447029a-6328-4a09-9410-16b2071bbfe0" providerId="ADAL" clId="{709DF653-C4A0-4F43-8D4A-3917A567B266}" dt="2022-08-25T08:10:21.993" v="696" actId="700"/>
          <ac:spMkLst>
            <pc:docMk/>
            <pc:sldMk cId="1429787185" sldId="356"/>
            <ac:spMk id="10" creationId="{8AD86BD7-9272-1BF5-743A-817C78DC58F7}"/>
          </ac:spMkLst>
        </pc:spChg>
      </pc:sldChg>
      <pc:sldChg chg="addSp delSp modSp add mod">
        <pc:chgData name="Huber Florian" userId="e447029a-6328-4a09-9410-16b2071bbfe0" providerId="ADAL" clId="{709DF653-C4A0-4F43-8D4A-3917A567B266}" dt="2022-08-25T07:56:17.179" v="126" actId="1076"/>
        <pc:sldMkLst>
          <pc:docMk/>
          <pc:sldMk cId="1852623429" sldId="357"/>
        </pc:sldMkLst>
        <pc:spChg chg="del">
          <ac:chgData name="Huber Florian" userId="e447029a-6328-4a09-9410-16b2071bbfe0" providerId="ADAL" clId="{709DF653-C4A0-4F43-8D4A-3917A567B266}" dt="2022-08-25T07:56:06.262" v="124" actId="478"/>
          <ac:spMkLst>
            <pc:docMk/>
            <pc:sldMk cId="1852623429" sldId="357"/>
            <ac:spMk id="2" creationId="{A7E9D35D-3360-6050-83BC-868877B95CBB}"/>
          </ac:spMkLst>
        </pc:spChg>
        <pc:spChg chg="mod">
          <ac:chgData name="Huber Florian" userId="e447029a-6328-4a09-9410-16b2071bbfe0" providerId="ADAL" clId="{709DF653-C4A0-4F43-8D4A-3917A567B266}" dt="2022-08-25T07:56:17.179" v="126" actId="1076"/>
          <ac:spMkLst>
            <pc:docMk/>
            <pc:sldMk cId="1852623429" sldId="357"/>
            <ac:spMk id="3" creationId="{1BAFB5BF-690F-7DBD-29AA-08C845FACB5C}"/>
          </ac:spMkLst>
        </pc:spChg>
        <pc:spChg chg="add del mod">
          <ac:chgData name="Huber Florian" userId="e447029a-6328-4a09-9410-16b2071bbfe0" providerId="ADAL" clId="{709DF653-C4A0-4F43-8D4A-3917A567B266}" dt="2022-08-25T07:56:07.964" v="125" actId="478"/>
          <ac:spMkLst>
            <pc:docMk/>
            <pc:sldMk cId="1852623429" sldId="357"/>
            <ac:spMk id="7" creationId="{786EF7F3-A828-7AB9-4D55-E1DA6CA2DCBB}"/>
          </ac:spMkLst>
        </pc:spChg>
      </pc:sldChg>
      <pc:sldChg chg="modSp new mod">
        <pc:chgData name="Huber Florian" userId="e447029a-6328-4a09-9410-16b2071bbfe0" providerId="ADAL" clId="{709DF653-C4A0-4F43-8D4A-3917A567B266}" dt="2022-08-25T08:11:48.022" v="709" actId="20577"/>
        <pc:sldMkLst>
          <pc:docMk/>
          <pc:sldMk cId="3435754865" sldId="358"/>
        </pc:sldMkLst>
        <pc:spChg chg="mod">
          <ac:chgData name="Huber Florian" userId="e447029a-6328-4a09-9410-16b2071bbfe0" providerId="ADAL" clId="{709DF653-C4A0-4F43-8D4A-3917A567B266}" dt="2022-08-25T08:00:23.416" v="281" actId="20577"/>
          <ac:spMkLst>
            <pc:docMk/>
            <pc:sldMk cId="3435754865" sldId="358"/>
            <ac:spMk id="2" creationId="{43235AB7-997C-9F48-1AEF-61FA34D81E78}"/>
          </ac:spMkLst>
        </pc:spChg>
        <pc:spChg chg="mod">
          <ac:chgData name="Huber Florian" userId="e447029a-6328-4a09-9410-16b2071bbfe0" providerId="ADAL" clId="{709DF653-C4A0-4F43-8D4A-3917A567B266}" dt="2022-08-25T08:11:48.022" v="709" actId="20577"/>
          <ac:spMkLst>
            <pc:docMk/>
            <pc:sldMk cId="3435754865" sldId="358"/>
            <ac:spMk id="5" creationId="{EA8C310A-8EDA-DBD7-B277-C3ABDC0C627A}"/>
          </ac:spMkLst>
        </pc:spChg>
        <pc:spChg chg="mod">
          <ac:chgData name="Huber Florian" userId="e447029a-6328-4a09-9410-16b2071bbfe0" providerId="ADAL" clId="{709DF653-C4A0-4F43-8D4A-3917A567B266}" dt="2022-08-25T08:01:14.106" v="351" actId="20577"/>
          <ac:spMkLst>
            <pc:docMk/>
            <pc:sldMk cId="3435754865" sldId="358"/>
            <ac:spMk id="6" creationId="{8F861A38-9700-9CBA-5722-36D188C9A522}"/>
          </ac:spMkLst>
        </pc:spChg>
      </pc:sldChg>
      <pc:sldChg chg="delSp modSp add mod ord">
        <pc:chgData name="Huber Florian" userId="e447029a-6328-4a09-9410-16b2071bbfe0" providerId="ADAL" clId="{709DF653-C4A0-4F43-8D4A-3917A567B266}" dt="2022-08-25T10:01:10.820" v="2768" actId="113"/>
        <pc:sldMkLst>
          <pc:docMk/>
          <pc:sldMk cId="3009990929" sldId="359"/>
        </pc:sldMkLst>
        <pc:spChg chg="mod">
          <ac:chgData name="Huber Florian" userId="e447029a-6328-4a09-9410-16b2071bbfe0" providerId="ADAL" clId="{709DF653-C4A0-4F43-8D4A-3917A567B266}" dt="2022-08-25T10:01:10.820" v="2768" actId="113"/>
          <ac:spMkLst>
            <pc:docMk/>
            <pc:sldMk cId="3009990929" sldId="359"/>
            <ac:spMk id="2" creationId="{A7E9D35D-3360-6050-83BC-868877B95CBB}"/>
          </ac:spMkLst>
        </pc:spChg>
        <pc:spChg chg="del mod">
          <ac:chgData name="Huber Florian" userId="e447029a-6328-4a09-9410-16b2071bbfe0" providerId="ADAL" clId="{709DF653-C4A0-4F43-8D4A-3917A567B266}" dt="2022-08-25T09:55:19.687" v="2753" actId="478"/>
          <ac:spMkLst>
            <pc:docMk/>
            <pc:sldMk cId="3009990929" sldId="359"/>
            <ac:spMk id="8" creationId="{9451A7E5-E9FD-666A-A17D-699D5294D7D4}"/>
          </ac:spMkLst>
        </pc:spChg>
      </pc:sldChg>
      <pc:sldChg chg="addSp modSp new mod modClrScheme chgLayout">
        <pc:chgData name="Huber Florian" userId="e447029a-6328-4a09-9410-16b2071bbfe0" providerId="ADAL" clId="{709DF653-C4A0-4F43-8D4A-3917A567B266}" dt="2022-08-25T09:55:53.496" v="2756" actId="14100"/>
        <pc:sldMkLst>
          <pc:docMk/>
          <pc:sldMk cId="3288437789" sldId="360"/>
        </pc:sldMkLst>
        <pc:spChg chg="mod ord">
          <ac:chgData name="Huber Florian" userId="e447029a-6328-4a09-9410-16b2071bbfe0" providerId="ADAL" clId="{709DF653-C4A0-4F43-8D4A-3917A567B266}" dt="2022-08-25T08:14:06.535" v="812" actId="700"/>
          <ac:spMkLst>
            <pc:docMk/>
            <pc:sldMk cId="3288437789" sldId="360"/>
            <ac:spMk id="2" creationId="{6654164D-DCA6-3722-673E-443517FF566D}"/>
          </ac:spMkLst>
        </pc:spChg>
        <pc:spChg chg="mod ord">
          <ac:chgData name="Huber Florian" userId="e447029a-6328-4a09-9410-16b2071bbfe0" providerId="ADAL" clId="{709DF653-C4A0-4F43-8D4A-3917A567B266}" dt="2022-08-25T09:55:39.885" v="2754" actId="242"/>
          <ac:spMkLst>
            <pc:docMk/>
            <pc:sldMk cId="3288437789" sldId="360"/>
            <ac:spMk id="3" creationId="{9DD05717-628F-A803-1DFB-D93964D6747D}"/>
          </ac:spMkLst>
        </pc:spChg>
        <pc:spChg chg="mod ord">
          <ac:chgData name="Huber Florian" userId="e447029a-6328-4a09-9410-16b2071bbfe0" providerId="ADAL" clId="{709DF653-C4A0-4F43-8D4A-3917A567B266}" dt="2022-08-25T08:14:06.535" v="812" actId="700"/>
          <ac:spMkLst>
            <pc:docMk/>
            <pc:sldMk cId="3288437789" sldId="360"/>
            <ac:spMk id="4" creationId="{52B1B7F0-B8B8-26DA-31AF-1D183A5A3CB7}"/>
          </ac:spMkLst>
        </pc:spChg>
        <pc:spChg chg="mod ord">
          <ac:chgData name="Huber Florian" userId="e447029a-6328-4a09-9410-16b2071bbfe0" providerId="ADAL" clId="{709DF653-C4A0-4F43-8D4A-3917A567B266}" dt="2022-08-25T08:14:06.535" v="812" actId="700"/>
          <ac:spMkLst>
            <pc:docMk/>
            <pc:sldMk cId="3288437789" sldId="360"/>
            <ac:spMk id="5" creationId="{300B6C71-6480-234E-CC52-ECF5E22F9D15}"/>
          </ac:spMkLst>
        </pc:spChg>
        <pc:spChg chg="add mod ord">
          <ac:chgData name="Huber Florian" userId="e447029a-6328-4a09-9410-16b2071bbfe0" providerId="ADAL" clId="{709DF653-C4A0-4F43-8D4A-3917A567B266}" dt="2022-08-25T09:55:53.496" v="2756" actId="14100"/>
          <ac:spMkLst>
            <pc:docMk/>
            <pc:sldMk cId="3288437789" sldId="360"/>
            <ac:spMk id="6" creationId="{94CC8600-063F-A893-AE99-0F9D6D71E423}"/>
          </ac:spMkLst>
        </pc:spChg>
      </pc:sldChg>
      <pc:sldChg chg="modSp new mod modClrScheme chgLayout">
        <pc:chgData name="Huber Florian" userId="e447029a-6328-4a09-9410-16b2071bbfe0" providerId="ADAL" clId="{709DF653-C4A0-4F43-8D4A-3917A567B266}" dt="2022-08-25T09:56:10.819" v="2757" actId="14100"/>
        <pc:sldMkLst>
          <pc:docMk/>
          <pc:sldMk cId="2041222895" sldId="361"/>
        </pc:sldMkLst>
        <pc:spChg chg="mod ord">
          <ac:chgData name="Huber Florian" userId="e447029a-6328-4a09-9410-16b2071bbfe0" providerId="ADAL" clId="{709DF653-C4A0-4F43-8D4A-3917A567B266}" dt="2022-08-25T08:17:21.274" v="1029" actId="700"/>
          <ac:spMkLst>
            <pc:docMk/>
            <pc:sldMk cId="2041222895" sldId="361"/>
            <ac:spMk id="2" creationId="{02A4B574-90BF-2BC2-7D2A-6D8F84368390}"/>
          </ac:spMkLst>
        </pc:spChg>
        <pc:spChg chg="mod ord">
          <ac:chgData name="Huber Florian" userId="e447029a-6328-4a09-9410-16b2071bbfe0" providerId="ADAL" clId="{709DF653-C4A0-4F43-8D4A-3917A567B266}" dt="2022-08-25T08:17:21.274" v="1029" actId="700"/>
          <ac:spMkLst>
            <pc:docMk/>
            <pc:sldMk cId="2041222895" sldId="361"/>
            <ac:spMk id="3" creationId="{F1F91257-C276-8E43-374B-8A8573FBF14F}"/>
          </ac:spMkLst>
        </pc:spChg>
        <pc:spChg chg="mod ord">
          <ac:chgData name="Huber Florian" userId="e447029a-6328-4a09-9410-16b2071bbfe0" providerId="ADAL" clId="{709DF653-C4A0-4F43-8D4A-3917A567B266}" dt="2022-08-25T08:17:21.274" v="1029" actId="700"/>
          <ac:spMkLst>
            <pc:docMk/>
            <pc:sldMk cId="2041222895" sldId="361"/>
            <ac:spMk id="4" creationId="{A7FAA441-08B7-1047-C23B-6F1EF085DF7E}"/>
          </ac:spMkLst>
        </pc:spChg>
        <pc:spChg chg="mod ord">
          <ac:chgData name="Huber Florian" userId="e447029a-6328-4a09-9410-16b2071bbfe0" providerId="ADAL" clId="{709DF653-C4A0-4F43-8D4A-3917A567B266}" dt="2022-08-25T08:21:32.957" v="1096" actId="20577"/>
          <ac:spMkLst>
            <pc:docMk/>
            <pc:sldMk cId="2041222895" sldId="361"/>
            <ac:spMk id="5" creationId="{73ED9F6D-EBEB-85C6-D97B-8EBB13300C87}"/>
          </ac:spMkLst>
        </pc:spChg>
        <pc:spChg chg="mod ord">
          <ac:chgData name="Huber Florian" userId="e447029a-6328-4a09-9410-16b2071bbfe0" providerId="ADAL" clId="{709DF653-C4A0-4F43-8D4A-3917A567B266}" dt="2022-08-25T09:56:10.819" v="2757" actId="14100"/>
          <ac:spMkLst>
            <pc:docMk/>
            <pc:sldMk cId="2041222895" sldId="361"/>
            <ac:spMk id="6" creationId="{73BD71CD-1958-58A7-1E76-BA3D833EF728}"/>
          </ac:spMkLst>
        </pc:spChg>
      </pc:sldChg>
      <pc:sldChg chg="addSp delSp modSp new mod">
        <pc:chgData name="Huber Florian" userId="e447029a-6328-4a09-9410-16b2071bbfe0" providerId="ADAL" clId="{709DF653-C4A0-4F43-8D4A-3917A567B266}" dt="2022-08-25T09:56:45.296" v="2762" actId="113"/>
        <pc:sldMkLst>
          <pc:docMk/>
          <pc:sldMk cId="4208642949" sldId="362"/>
        </pc:sldMkLst>
        <pc:spChg chg="mod">
          <ac:chgData name="Huber Florian" userId="e447029a-6328-4a09-9410-16b2071bbfe0" providerId="ADAL" clId="{709DF653-C4A0-4F43-8D4A-3917A567B266}" dt="2022-08-25T09:56:45.296" v="2762" actId="113"/>
          <ac:spMkLst>
            <pc:docMk/>
            <pc:sldMk cId="4208642949" sldId="362"/>
            <ac:spMk id="2" creationId="{7A7463C2-4A86-390B-4C00-44E2076AE401}"/>
          </ac:spMkLst>
        </pc:spChg>
        <pc:spChg chg="del mod">
          <ac:chgData name="Huber Florian" userId="e447029a-6328-4a09-9410-16b2071bbfe0" providerId="ADAL" clId="{709DF653-C4A0-4F43-8D4A-3917A567B266}" dt="2022-08-25T08:25:48.685" v="1265" actId="478"/>
          <ac:spMkLst>
            <pc:docMk/>
            <pc:sldMk cId="4208642949" sldId="362"/>
            <ac:spMk id="3" creationId="{68950B5D-89BB-99CA-B470-74B6F16FA2B9}"/>
          </ac:spMkLst>
        </pc:spChg>
        <pc:spChg chg="add del mod">
          <ac:chgData name="Huber Florian" userId="e447029a-6328-4a09-9410-16b2071bbfe0" providerId="ADAL" clId="{709DF653-C4A0-4F43-8D4A-3917A567B266}" dt="2022-08-25T08:25:50.345" v="1266" actId="478"/>
          <ac:spMkLst>
            <pc:docMk/>
            <pc:sldMk cId="4208642949" sldId="362"/>
            <ac:spMk id="7" creationId="{DA236139-ADBC-698B-BED4-8164BBFB8A03}"/>
          </ac:spMkLst>
        </pc:spChg>
      </pc:sldChg>
      <pc:sldChg chg="modSp add mod">
        <pc:chgData name="Huber Florian" userId="e447029a-6328-4a09-9410-16b2071bbfe0" providerId="ADAL" clId="{709DF653-C4A0-4F43-8D4A-3917A567B266}" dt="2022-08-25T10:03:59.789" v="2770" actId="113"/>
        <pc:sldMkLst>
          <pc:docMk/>
          <pc:sldMk cId="1892903152" sldId="363"/>
        </pc:sldMkLst>
        <pc:spChg chg="mod">
          <ac:chgData name="Huber Florian" userId="e447029a-6328-4a09-9410-16b2071bbfe0" providerId="ADAL" clId="{709DF653-C4A0-4F43-8D4A-3917A567B266}" dt="2022-08-25T10:03:59.789" v="2770" actId="113"/>
          <ac:spMkLst>
            <pc:docMk/>
            <pc:sldMk cId="1892903152" sldId="363"/>
            <ac:spMk id="2" creationId="{7A7463C2-4A86-390B-4C00-44E2076AE401}"/>
          </ac:spMkLst>
        </pc:spChg>
        <pc:spChg chg="mod">
          <ac:chgData name="Huber Florian" userId="e447029a-6328-4a09-9410-16b2071bbfe0" providerId="ADAL" clId="{709DF653-C4A0-4F43-8D4A-3917A567B266}" dt="2022-08-25T08:30:22.801" v="1350" actId="115"/>
          <ac:spMkLst>
            <pc:docMk/>
            <pc:sldMk cId="1892903152" sldId="363"/>
            <ac:spMk id="3" creationId="{68950B5D-89BB-99CA-B470-74B6F16FA2B9}"/>
          </ac:spMkLst>
        </pc:spChg>
      </pc:sldChg>
      <pc:sldChg chg="modSp add mod">
        <pc:chgData name="Huber Florian" userId="e447029a-6328-4a09-9410-16b2071bbfe0" providerId="ADAL" clId="{709DF653-C4A0-4F43-8D4A-3917A567B266}" dt="2022-08-25T10:04:06.630" v="2771" actId="113"/>
        <pc:sldMkLst>
          <pc:docMk/>
          <pc:sldMk cId="3991351730" sldId="364"/>
        </pc:sldMkLst>
        <pc:spChg chg="mod">
          <ac:chgData name="Huber Florian" userId="e447029a-6328-4a09-9410-16b2071bbfe0" providerId="ADAL" clId="{709DF653-C4A0-4F43-8D4A-3917A567B266}" dt="2022-08-25T10:04:06.630" v="2771" actId="113"/>
          <ac:spMkLst>
            <pc:docMk/>
            <pc:sldMk cId="3991351730" sldId="364"/>
            <ac:spMk id="2" creationId="{7A7463C2-4A86-390B-4C00-44E2076AE401}"/>
          </ac:spMkLst>
        </pc:spChg>
        <pc:spChg chg="mod">
          <ac:chgData name="Huber Florian" userId="e447029a-6328-4a09-9410-16b2071bbfe0" providerId="ADAL" clId="{709DF653-C4A0-4F43-8D4A-3917A567B266}" dt="2022-08-25T08:27:00.517" v="1280" actId="14100"/>
          <ac:spMkLst>
            <pc:docMk/>
            <pc:sldMk cId="3991351730" sldId="364"/>
            <ac:spMk id="3" creationId="{68950B5D-89BB-99CA-B470-74B6F16FA2B9}"/>
          </ac:spMkLst>
        </pc:spChg>
      </pc:sldChg>
      <pc:sldChg chg="modSp add mod ord">
        <pc:chgData name="Huber Florian" userId="e447029a-6328-4a09-9410-16b2071bbfe0" providerId="ADAL" clId="{709DF653-C4A0-4F43-8D4A-3917A567B266}" dt="2022-08-25T08:28:13.175" v="1335" actId="113"/>
        <pc:sldMkLst>
          <pc:docMk/>
          <pc:sldMk cId="607722838" sldId="365"/>
        </pc:sldMkLst>
        <pc:spChg chg="mod">
          <ac:chgData name="Huber Florian" userId="e447029a-6328-4a09-9410-16b2071bbfe0" providerId="ADAL" clId="{709DF653-C4A0-4F43-8D4A-3917A567B266}" dt="2022-08-25T08:28:13.175" v="1335" actId="113"/>
          <ac:spMkLst>
            <pc:docMk/>
            <pc:sldMk cId="607722838" sldId="365"/>
            <ac:spMk id="2" creationId="{7A7463C2-4A86-390B-4C00-44E2076AE401}"/>
          </ac:spMkLst>
        </pc:spChg>
      </pc:sldChg>
      <pc:sldChg chg="modSp add mod">
        <pc:chgData name="Huber Florian" userId="e447029a-6328-4a09-9410-16b2071bbfe0" providerId="ADAL" clId="{709DF653-C4A0-4F43-8D4A-3917A567B266}" dt="2022-08-25T10:04:14.821" v="2772" actId="113"/>
        <pc:sldMkLst>
          <pc:docMk/>
          <pc:sldMk cId="1840975719" sldId="366"/>
        </pc:sldMkLst>
        <pc:spChg chg="mod">
          <ac:chgData name="Huber Florian" userId="e447029a-6328-4a09-9410-16b2071bbfe0" providerId="ADAL" clId="{709DF653-C4A0-4F43-8D4A-3917A567B266}" dt="2022-08-25T10:04:14.821" v="2772" actId="113"/>
          <ac:spMkLst>
            <pc:docMk/>
            <pc:sldMk cId="1840975719" sldId="366"/>
            <ac:spMk id="2" creationId="{7A7463C2-4A86-390B-4C00-44E2076AE401}"/>
          </ac:spMkLst>
        </pc:spChg>
        <pc:spChg chg="mod">
          <ac:chgData name="Huber Florian" userId="e447029a-6328-4a09-9410-16b2071bbfe0" providerId="ADAL" clId="{709DF653-C4A0-4F43-8D4A-3917A567B266}" dt="2022-08-25T08:32:22.340" v="1422" actId="115"/>
          <ac:spMkLst>
            <pc:docMk/>
            <pc:sldMk cId="1840975719" sldId="366"/>
            <ac:spMk id="3" creationId="{68950B5D-89BB-99CA-B470-74B6F16FA2B9}"/>
          </ac:spMkLst>
        </pc:spChg>
      </pc:sldChg>
      <pc:sldChg chg="modSp add mod ord">
        <pc:chgData name="Huber Florian" userId="e447029a-6328-4a09-9410-16b2071bbfe0" providerId="ADAL" clId="{709DF653-C4A0-4F43-8D4A-3917A567B266}" dt="2022-08-25T10:04:19.714" v="2773" actId="113"/>
        <pc:sldMkLst>
          <pc:docMk/>
          <pc:sldMk cId="165434816" sldId="367"/>
        </pc:sldMkLst>
        <pc:spChg chg="mod">
          <ac:chgData name="Huber Florian" userId="e447029a-6328-4a09-9410-16b2071bbfe0" providerId="ADAL" clId="{709DF653-C4A0-4F43-8D4A-3917A567B266}" dt="2022-08-25T10:04:19.714" v="2773" actId="113"/>
          <ac:spMkLst>
            <pc:docMk/>
            <pc:sldMk cId="165434816" sldId="367"/>
            <ac:spMk id="2" creationId="{7A7463C2-4A86-390B-4C00-44E2076AE401}"/>
          </ac:spMkLst>
        </pc:spChg>
        <pc:spChg chg="mod">
          <ac:chgData name="Huber Florian" userId="e447029a-6328-4a09-9410-16b2071bbfe0" providerId="ADAL" clId="{709DF653-C4A0-4F43-8D4A-3917A567B266}" dt="2022-08-25T08:34:22.893" v="1552" actId="14100"/>
          <ac:spMkLst>
            <pc:docMk/>
            <pc:sldMk cId="165434816" sldId="367"/>
            <ac:spMk id="3" creationId="{68950B5D-89BB-99CA-B470-74B6F16FA2B9}"/>
          </ac:spMkLst>
        </pc:spChg>
      </pc:sldChg>
      <pc:sldChg chg="modSp add mod ord">
        <pc:chgData name="Huber Florian" userId="e447029a-6328-4a09-9410-16b2071bbfe0" providerId="ADAL" clId="{709DF653-C4A0-4F43-8D4A-3917A567B266}" dt="2022-08-25T08:46:28.203" v="2163" actId="20577"/>
        <pc:sldMkLst>
          <pc:docMk/>
          <pc:sldMk cId="2189509688" sldId="368"/>
        </pc:sldMkLst>
        <pc:spChg chg="mod">
          <ac:chgData name="Huber Florian" userId="e447029a-6328-4a09-9410-16b2071bbfe0" providerId="ADAL" clId="{709DF653-C4A0-4F43-8D4A-3917A567B266}" dt="2022-08-25T08:35:00.198" v="1557" actId="20577"/>
          <ac:spMkLst>
            <pc:docMk/>
            <pc:sldMk cId="2189509688" sldId="368"/>
            <ac:spMk id="2" creationId="{7DC27E51-C34C-2D41-A05E-2B46F0D72781}"/>
          </ac:spMkLst>
        </pc:spChg>
        <pc:spChg chg="mod">
          <ac:chgData name="Huber Florian" userId="e447029a-6328-4a09-9410-16b2071bbfe0" providerId="ADAL" clId="{709DF653-C4A0-4F43-8D4A-3917A567B266}" dt="2022-08-25T08:46:28.203" v="2163" actId="20577"/>
          <ac:spMkLst>
            <pc:docMk/>
            <pc:sldMk cId="2189509688" sldId="368"/>
            <ac:spMk id="5" creationId="{AB9A5BFE-4874-B34B-8A2A-82D1EB42D68D}"/>
          </ac:spMkLst>
        </pc:spChg>
        <pc:spChg chg="mod">
          <ac:chgData name="Huber Florian" userId="e447029a-6328-4a09-9410-16b2071bbfe0" providerId="ADAL" clId="{709DF653-C4A0-4F43-8D4A-3917A567B266}" dt="2022-08-25T08:45:48.120" v="2153" actId="20577"/>
          <ac:spMkLst>
            <pc:docMk/>
            <pc:sldMk cId="2189509688" sldId="368"/>
            <ac:spMk id="6" creationId="{9E5236C8-AC88-5748-B8B8-8BBB71EA0850}"/>
          </ac:spMkLst>
        </pc:spChg>
      </pc:sldChg>
      <pc:sldChg chg="modSp add mod">
        <pc:chgData name="Huber Florian" userId="e447029a-6328-4a09-9410-16b2071bbfe0" providerId="ADAL" clId="{709DF653-C4A0-4F43-8D4A-3917A567B266}" dt="2022-08-25T08:54:48.914" v="2751" actId="20577"/>
        <pc:sldMkLst>
          <pc:docMk/>
          <pc:sldMk cId="2144853786" sldId="369"/>
        </pc:sldMkLst>
        <pc:spChg chg="mod">
          <ac:chgData name="Huber Florian" userId="e447029a-6328-4a09-9410-16b2071bbfe0" providerId="ADAL" clId="{709DF653-C4A0-4F43-8D4A-3917A567B266}" dt="2022-08-25T08:47:10.664" v="2166" actId="20577"/>
          <ac:spMkLst>
            <pc:docMk/>
            <pc:sldMk cId="2144853786" sldId="369"/>
            <ac:spMk id="2" creationId="{7DC27E51-C34C-2D41-A05E-2B46F0D72781}"/>
          </ac:spMkLst>
        </pc:spChg>
        <pc:spChg chg="mod">
          <ac:chgData name="Huber Florian" userId="e447029a-6328-4a09-9410-16b2071bbfe0" providerId="ADAL" clId="{709DF653-C4A0-4F43-8D4A-3917A567B266}" dt="2022-08-25T08:54:48.914" v="2751" actId="20577"/>
          <ac:spMkLst>
            <pc:docMk/>
            <pc:sldMk cId="2144853786" sldId="369"/>
            <ac:spMk id="5" creationId="{AB9A5BFE-4874-B34B-8A2A-82D1EB42D68D}"/>
          </ac:spMkLst>
        </pc:spChg>
        <pc:spChg chg="mod">
          <ac:chgData name="Huber Florian" userId="e447029a-6328-4a09-9410-16b2071bbfe0" providerId="ADAL" clId="{709DF653-C4A0-4F43-8D4A-3917A567B266}" dt="2022-08-25T08:50:09.485" v="2341" actId="20577"/>
          <ac:spMkLst>
            <pc:docMk/>
            <pc:sldMk cId="2144853786" sldId="369"/>
            <ac:spMk id="6" creationId="{9E5236C8-AC88-5748-B8B8-8BBB71EA0850}"/>
          </ac:spMkLst>
        </pc:spChg>
      </pc:sldChg>
    </pc:docChg>
  </pc:docChgLst>
  <pc:docChgLst>
    <pc:chgData name="Huber Florian" userId="e447029a-6328-4a09-9410-16b2071bbfe0" providerId="ADAL" clId="{CF6821E4-4072-384C-B395-EB5C1059D881}"/>
    <pc:docChg chg="undo redo custSel addSld delSld modSld sldOrd">
      <pc:chgData name="Huber Florian" userId="e447029a-6328-4a09-9410-16b2071bbfe0" providerId="ADAL" clId="{CF6821E4-4072-384C-B395-EB5C1059D881}" dt="2022-09-01T11:30:38.097" v="5876" actId="20577"/>
      <pc:docMkLst>
        <pc:docMk/>
      </pc:docMkLst>
      <pc:sldChg chg="modSp del mod">
        <pc:chgData name="Huber Florian" userId="e447029a-6328-4a09-9410-16b2071bbfe0" providerId="ADAL" clId="{CF6821E4-4072-384C-B395-EB5C1059D881}" dt="2022-08-31T23:12:27.545" v="741" actId="2696"/>
        <pc:sldMkLst>
          <pc:docMk/>
          <pc:sldMk cId="1706543065" sldId="257"/>
        </pc:sldMkLst>
        <pc:spChg chg="mod">
          <ac:chgData name="Huber Florian" userId="e447029a-6328-4a09-9410-16b2071bbfe0" providerId="ADAL" clId="{CF6821E4-4072-384C-B395-EB5C1059D881}" dt="2022-08-31T20:28:51.134" v="245" actId="20577"/>
          <ac:spMkLst>
            <pc:docMk/>
            <pc:sldMk cId="1706543065" sldId="257"/>
            <ac:spMk id="2" creationId="{A510D433-FB80-FD49-A60D-2E0666804C61}"/>
          </ac:spMkLst>
        </pc:spChg>
        <pc:spChg chg="mod">
          <ac:chgData name="Huber Florian" userId="e447029a-6328-4a09-9410-16b2071bbfe0" providerId="ADAL" clId="{CF6821E4-4072-384C-B395-EB5C1059D881}" dt="2022-08-31T20:27:56.749" v="213" actId="20577"/>
          <ac:spMkLst>
            <pc:docMk/>
            <pc:sldMk cId="1706543065" sldId="257"/>
            <ac:spMk id="3" creationId="{216AF106-E851-4F47-8ED0-13DDE330F4AB}"/>
          </ac:spMkLst>
        </pc:spChg>
      </pc:sldChg>
      <pc:sldChg chg="del">
        <pc:chgData name="Huber Florian" userId="e447029a-6328-4a09-9410-16b2071bbfe0" providerId="ADAL" clId="{CF6821E4-4072-384C-B395-EB5C1059D881}" dt="2022-08-31T23:12:28.870" v="742" actId="2696"/>
        <pc:sldMkLst>
          <pc:docMk/>
          <pc:sldMk cId="3720972036" sldId="258"/>
        </pc:sldMkLst>
      </pc:sldChg>
      <pc:sldChg chg="addSp delSp modSp mod">
        <pc:chgData name="Huber Florian" userId="e447029a-6328-4a09-9410-16b2071bbfe0" providerId="ADAL" clId="{CF6821E4-4072-384C-B395-EB5C1059D881}" dt="2022-08-31T23:22:09.429" v="897" actId="20577"/>
        <pc:sldMkLst>
          <pc:docMk/>
          <pc:sldMk cId="1842496940" sldId="271"/>
        </pc:sldMkLst>
        <pc:spChg chg="mod">
          <ac:chgData name="Huber Florian" userId="e447029a-6328-4a09-9410-16b2071bbfe0" providerId="ADAL" clId="{CF6821E4-4072-384C-B395-EB5C1059D881}" dt="2022-08-31T23:22:09.429" v="897" actId="20577"/>
          <ac:spMkLst>
            <pc:docMk/>
            <pc:sldMk cId="1842496940" sldId="271"/>
            <ac:spMk id="3" creationId="{8D27B2C5-8BA6-42DE-BDE8-0FBB326B79A9}"/>
          </ac:spMkLst>
        </pc:spChg>
        <pc:spChg chg="add del mod">
          <ac:chgData name="Huber Florian" userId="e447029a-6328-4a09-9410-16b2071bbfe0" providerId="ADAL" clId="{CF6821E4-4072-384C-B395-EB5C1059D881}" dt="2022-08-31T23:04:41.894" v="543" actId="767"/>
          <ac:spMkLst>
            <pc:docMk/>
            <pc:sldMk cId="1842496940" sldId="271"/>
            <ac:spMk id="6" creationId="{106EF642-4727-D47F-E956-2F31CC2D5BFB}"/>
          </ac:spMkLst>
        </pc:spChg>
      </pc:sldChg>
      <pc:sldChg chg="del">
        <pc:chgData name="Huber Florian" userId="e447029a-6328-4a09-9410-16b2071bbfe0" providerId="ADAL" clId="{CF6821E4-4072-384C-B395-EB5C1059D881}" dt="2022-08-31T23:12:30.737" v="743" actId="2696"/>
        <pc:sldMkLst>
          <pc:docMk/>
          <pc:sldMk cId="158673916" sldId="286"/>
        </pc:sldMkLst>
      </pc:sldChg>
      <pc:sldChg chg="modSp del mod ord">
        <pc:chgData name="Huber Florian" userId="e447029a-6328-4a09-9410-16b2071bbfe0" providerId="ADAL" clId="{CF6821E4-4072-384C-B395-EB5C1059D881}" dt="2022-08-31T23:12:23.448" v="740" actId="2696"/>
        <pc:sldMkLst>
          <pc:docMk/>
          <pc:sldMk cId="2053414672" sldId="288"/>
        </pc:sldMkLst>
        <pc:spChg chg="mod">
          <ac:chgData name="Huber Florian" userId="e447029a-6328-4a09-9410-16b2071bbfe0" providerId="ADAL" clId="{CF6821E4-4072-384C-B395-EB5C1059D881}" dt="2022-08-31T20:35:10.375" v="376" actId="20577"/>
          <ac:spMkLst>
            <pc:docMk/>
            <pc:sldMk cId="2053414672" sldId="288"/>
            <ac:spMk id="6" creationId="{486728AD-AF9B-1D49-B343-3E1A8EF5E032}"/>
          </ac:spMkLst>
        </pc:spChg>
      </pc:sldChg>
      <pc:sldChg chg="modSp mod ord">
        <pc:chgData name="Huber Florian" userId="e447029a-6328-4a09-9410-16b2071bbfe0" providerId="ADAL" clId="{CF6821E4-4072-384C-B395-EB5C1059D881}" dt="2022-08-31T23:21:51.546" v="890"/>
        <pc:sldMkLst>
          <pc:docMk/>
          <pc:sldMk cId="2670214622" sldId="290"/>
        </pc:sldMkLst>
        <pc:spChg chg="mod">
          <ac:chgData name="Huber Florian" userId="e447029a-6328-4a09-9410-16b2071bbfe0" providerId="ADAL" clId="{CF6821E4-4072-384C-B395-EB5C1059D881}" dt="2022-08-31T23:21:47.829" v="889" actId="20577"/>
          <ac:spMkLst>
            <pc:docMk/>
            <pc:sldMk cId="2670214622" sldId="290"/>
            <ac:spMk id="2" creationId="{E6CA4B62-5291-CD4A-BD27-F49CBED842D0}"/>
          </ac:spMkLst>
        </pc:spChg>
        <pc:spChg chg="mod">
          <ac:chgData name="Huber Florian" userId="e447029a-6328-4a09-9410-16b2071bbfe0" providerId="ADAL" clId="{CF6821E4-4072-384C-B395-EB5C1059D881}" dt="2022-08-31T23:21:51.546" v="890"/>
          <ac:spMkLst>
            <pc:docMk/>
            <pc:sldMk cId="2670214622" sldId="290"/>
            <ac:spMk id="3" creationId="{24D8D728-7801-1F45-A10E-50AADF701B28}"/>
          </ac:spMkLst>
        </pc:spChg>
      </pc:sldChg>
      <pc:sldChg chg="addSp delSp modSp mod ord modClrScheme chgLayout">
        <pc:chgData name="Huber Florian" userId="e447029a-6328-4a09-9410-16b2071bbfe0" providerId="ADAL" clId="{CF6821E4-4072-384C-B395-EB5C1059D881}" dt="2022-09-01T00:14:04.941" v="2410" actId="6549"/>
        <pc:sldMkLst>
          <pc:docMk/>
          <pc:sldMk cId="1515793328" sldId="319"/>
        </pc:sldMkLst>
        <pc:spChg chg="mod ord">
          <ac:chgData name="Huber Florian" userId="e447029a-6328-4a09-9410-16b2071bbfe0" providerId="ADAL" clId="{CF6821E4-4072-384C-B395-EB5C1059D881}" dt="2022-09-01T00:12:07.040" v="2325" actId="700"/>
          <ac:spMkLst>
            <pc:docMk/>
            <pc:sldMk cId="1515793328" sldId="319"/>
            <ac:spMk id="2" creationId="{7DC27E51-C34C-2D41-A05E-2B46F0D72781}"/>
          </ac:spMkLst>
        </pc:spChg>
        <pc:spChg chg="mod ord">
          <ac:chgData name="Huber Florian" userId="e447029a-6328-4a09-9410-16b2071bbfe0" providerId="ADAL" clId="{CF6821E4-4072-384C-B395-EB5C1059D881}" dt="2022-09-01T00:12:07.040" v="2325" actId="700"/>
          <ac:spMkLst>
            <pc:docMk/>
            <pc:sldMk cId="1515793328" sldId="319"/>
            <ac:spMk id="3" creationId="{D3887B01-6202-1144-A716-1120B8D3936F}"/>
          </ac:spMkLst>
        </pc:spChg>
        <pc:spChg chg="mod ord">
          <ac:chgData name="Huber Florian" userId="e447029a-6328-4a09-9410-16b2071bbfe0" providerId="ADAL" clId="{CF6821E4-4072-384C-B395-EB5C1059D881}" dt="2022-09-01T00:12:07.040" v="2325" actId="700"/>
          <ac:spMkLst>
            <pc:docMk/>
            <pc:sldMk cId="1515793328" sldId="319"/>
            <ac:spMk id="4" creationId="{17B13A30-7C7F-D64F-8A6F-4707DC527E1A}"/>
          </ac:spMkLst>
        </pc:spChg>
        <pc:spChg chg="mod ord">
          <ac:chgData name="Huber Florian" userId="e447029a-6328-4a09-9410-16b2071bbfe0" providerId="ADAL" clId="{CF6821E4-4072-384C-B395-EB5C1059D881}" dt="2022-09-01T00:14:04.941" v="2410" actId="6549"/>
          <ac:spMkLst>
            <pc:docMk/>
            <pc:sldMk cId="1515793328" sldId="319"/>
            <ac:spMk id="5" creationId="{AB9A5BFE-4874-B34B-8A2A-82D1EB42D68D}"/>
          </ac:spMkLst>
        </pc:spChg>
        <pc:spChg chg="add del mod ord">
          <ac:chgData name="Huber Florian" userId="e447029a-6328-4a09-9410-16b2071bbfe0" providerId="ADAL" clId="{CF6821E4-4072-384C-B395-EB5C1059D881}" dt="2022-09-01T00:11:02.082" v="2292" actId="478"/>
          <ac:spMkLst>
            <pc:docMk/>
            <pc:sldMk cId="1515793328" sldId="319"/>
            <ac:spMk id="6" creationId="{AA670376-F511-2805-BE3A-38E0895B93CC}"/>
          </ac:spMkLst>
        </pc:spChg>
        <pc:spChg chg="add mod ord">
          <ac:chgData name="Huber Florian" userId="e447029a-6328-4a09-9410-16b2071bbfe0" providerId="ADAL" clId="{CF6821E4-4072-384C-B395-EB5C1059D881}" dt="2022-09-01T00:13:36.871" v="2403" actId="14100"/>
          <ac:spMkLst>
            <pc:docMk/>
            <pc:sldMk cId="1515793328" sldId="319"/>
            <ac:spMk id="7" creationId="{35F617F3-750B-E42C-0F0C-6FEC21792A56}"/>
          </ac:spMkLst>
        </pc:spChg>
      </pc:sldChg>
      <pc:sldChg chg="del ord">
        <pc:chgData name="Huber Florian" userId="e447029a-6328-4a09-9410-16b2071bbfe0" providerId="ADAL" clId="{CF6821E4-4072-384C-B395-EB5C1059D881}" dt="2022-09-01T00:15:27.026" v="2460" actId="2696"/>
        <pc:sldMkLst>
          <pc:docMk/>
          <pc:sldMk cId="2082533626" sldId="346"/>
        </pc:sldMkLst>
      </pc:sldChg>
      <pc:sldChg chg="del">
        <pc:chgData name="Huber Florian" userId="e447029a-6328-4a09-9410-16b2071bbfe0" providerId="ADAL" clId="{CF6821E4-4072-384C-B395-EB5C1059D881}" dt="2022-08-31T23:12:32.042" v="744" actId="2696"/>
        <pc:sldMkLst>
          <pc:docMk/>
          <pc:sldMk cId="949304272" sldId="350"/>
        </pc:sldMkLst>
      </pc:sldChg>
      <pc:sldChg chg="modSp del mod">
        <pc:chgData name="Huber Florian" userId="e447029a-6328-4a09-9410-16b2071bbfe0" providerId="ADAL" clId="{CF6821E4-4072-384C-B395-EB5C1059D881}" dt="2022-08-31T23:12:53.532" v="745" actId="2696"/>
        <pc:sldMkLst>
          <pc:docMk/>
          <pc:sldMk cId="1022681681" sldId="351"/>
        </pc:sldMkLst>
        <pc:graphicFrameChg chg="modGraphic">
          <ac:chgData name="Huber Florian" userId="e447029a-6328-4a09-9410-16b2071bbfe0" providerId="ADAL" clId="{CF6821E4-4072-384C-B395-EB5C1059D881}" dt="2022-08-31T20:51:17.156" v="541" actId="20577"/>
          <ac:graphicFrameMkLst>
            <pc:docMk/>
            <pc:sldMk cId="1022681681" sldId="351"/>
            <ac:graphicFrameMk id="9" creationId="{8084803B-32FF-8746-93AE-8C95A382A3E5}"/>
          </ac:graphicFrameMkLst>
        </pc:graphicFrameChg>
      </pc:sldChg>
      <pc:sldChg chg="modSp del mod">
        <pc:chgData name="Huber Florian" userId="e447029a-6328-4a09-9410-16b2071bbfe0" providerId="ADAL" clId="{CF6821E4-4072-384C-B395-EB5C1059D881}" dt="2022-09-01T08:01:09.897" v="4692" actId="2696"/>
        <pc:sldMkLst>
          <pc:docMk/>
          <pc:sldMk cId="4027567499" sldId="352"/>
        </pc:sldMkLst>
        <pc:spChg chg="mod">
          <ac:chgData name="Huber Florian" userId="e447029a-6328-4a09-9410-16b2071bbfe0" providerId="ADAL" clId="{CF6821E4-4072-384C-B395-EB5C1059D881}" dt="2022-08-31T20:22:10.922" v="28" actId="20577"/>
          <ac:spMkLst>
            <pc:docMk/>
            <pc:sldMk cId="4027567499" sldId="352"/>
            <ac:spMk id="4" creationId="{A9014EEE-DE2D-154B-8F37-990DCA49949B}"/>
          </ac:spMkLst>
        </pc:spChg>
      </pc:sldChg>
      <pc:sldChg chg="addSp delSp modSp mod ord">
        <pc:chgData name="Huber Florian" userId="e447029a-6328-4a09-9410-16b2071bbfe0" providerId="ADAL" clId="{CF6821E4-4072-384C-B395-EB5C1059D881}" dt="2022-09-01T08:22:35.632" v="5607" actId="1076"/>
        <pc:sldMkLst>
          <pc:docMk/>
          <pc:sldMk cId="932415184" sldId="354"/>
        </pc:sldMkLst>
        <pc:picChg chg="add mod">
          <ac:chgData name="Huber Florian" userId="e447029a-6328-4a09-9410-16b2071bbfe0" providerId="ADAL" clId="{CF6821E4-4072-384C-B395-EB5C1059D881}" dt="2022-09-01T08:22:35.632" v="5607" actId="1076"/>
          <ac:picMkLst>
            <pc:docMk/>
            <pc:sldMk cId="932415184" sldId="354"/>
            <ac:picMk id="2" creationId="{41DA2E00-194C-AE34-104B-17A2737B08C8}"/>
          </ac:picMkLst>
        </pc:picChg>
        <pc:picChg chg="del">
          <ac:chgData name="Huber Florian" userId="e447029a-6328-4a09-9410-16b2071bbfe0" providerId="ADAL" clId="{CF6821E4-4072-384C-B395-EB5C1059D881}" dt="2022-08-31T20:23:25.062" v="31" actId="478"/>
          <ac:picMkLst>
            <pc:docMk/>
            <pc:sldMk cId="932415184" sldId="354"/>
            <ac:picMk id="8" creationId="{1828E1E0-EA63-B63B-D8F3-4B6CF3FA8177}"/>
          </ac:picMkLst>
        </pc:picChg>
      </pc:sldChg>
      <pc:sldChg chg="del">
        <pc:chgData name="Huber Florian" userId="e447029a-6328-4a09-9410-16b2071bbfe0" providerId="ADAL" clId="{CF6821E4-4072-384C-B395-EB5C1059D881}" dt="2022-09-01T00:18:28.244" v="2472" actId="2696"/>
        <pc:sldMkLst>
          <pc:docMk/>
          <pc:sldMk cId="2964785827" sldId="355"/>
        </pc:sldMkLst>
      </pc:sldChg>
      <pc:sldChg chg="modSp mod ord">
        <pc:chgData name="Huber Florian" userId="e447029a-6328-4a09-9410-16b2071bbfe0" providerId="ADAL" clId="{CF6821E4-4072-384C-B395-EB5C1059D881}" dt="2022-09-01T00:10:15.708" v="2262" actId="113"/>
        <pc:sldMkLst>
          <pc:docMk/>
          <pc:sldMk cId="1429787185" sldId="356"/>
        </pc:sldMkLst>
        <pc:spChg chg="mod">
          <ac:chgData name="Huber Florian" userId="e447029a-6328-4a09-9410-16b2071bbfe0" providerId="ADAL" clId="{CF6821E4-4072-384C-B395-EB5C1059D881}" dt="2022-09-01T00:10:15.708" v="2262" actId="113"/>
          <ac:spMkLst>
            <pc:docMk/>
            <pc:sldMk cId="1429787185" sldId="356"/>
            <ac:spMk id="2" creationId="{A7E9D35D-3360-6050-83BC-868877B95CBB}"/>
          </ac:spMkLst>
        </pc:spChg>
      </pc:sldChg>
      <pc:sldChg chg="modSp mod ord">
        <pc:chgData name="Huber Florian" userId="e447029a-6328-4a09-9410-16b2071bbfe0" providerId="ADAL" clId="{CF6821E4-4072-384C-B395-EB5C1059D881}" dt="2022-08-31T23:28:03.995" v="928" actId="20578"/>
        <pc:sldMkLst>
          <pc:docMk/>
          <pc:sldMk cId="1852623429" sldId="357"/>
        </pc:sldMkLst>
        <pc:spChg chg="mod">
          <ac:chgData name="Huber Florian" userId="e447029a-6328-4a09-9410-16b2071bbfe0" providerId="ADAL" clId="{CF6821E4-4072-384C-B395-EB5C1059D881}" dt="2022-08-31T23:27:43.685" v="927" actId="1076"/>
          <ac:spMkLst>
            <pc:docMk/>
            <pc:sldMk cId="1852623429" sldId="357"/>
            <ac:spMk id="3" creationId="{1BAFB5BF-690F-7DBD-29AA-08C845FACB5C}"/>
          </ac:spMkLst>
        </pc:spChg>
      </pc:sldChg>
      <pc:sldChg chg="del">
        <pc:chgData name="Huber Florian" userId="e447029a-6328-4a09-9410-16b2071bbfe0" providerId="ADAL" clId="{CF6821E4-4072-384C-B395-EB5C1059D881}" dt="2022-09-01T00:18:25.610" v="2471" actId="2696"/>
        <pc:sldMkLst>
          <pc:docMk/>
          <pc:sldMk cId="3435754865" sldId="358"/>
        </pc:sldMkLst>
      </pc:sldChg>
      <pc:sldChg chg="del">
        <pc:chgData name="Huber Florian" userId="e447029a-6328-4a09-9410-16b2071bbfe0" providerId="ADAL" clId="{CF6821E4-4072-384C-B395-EB5C1059D881}" dt="2022-09-01T00:15:28.647" v="2461" actId="2696"/>
        <pc:sldMkLst>
          <pc:docMk/>
          <pc:sldMk cId="3009990929" sldId="359"/>
        </pc:sldMkLst>
      </pc:sldChg>
      <pc:sldChg chg="del">
        <pc:chgData name="Huber Florian" userId="e447029a-6328-4a09-9410-16b2071bbfe0" providerId="ADAL" clId="{CF6821E4-4072-384C-B395-EB5C1059D881}" dt="2022-09-01T00:18:29.907" v="2473" actId="2696"/>
        <pc:sldMkLst>
          <pc:docMk/>
          <pc:sldMk cId="3288437789" sldId="360"/>
        </pc:sldMkLst>
      </pc:sldChg>
      <pc:sldChg chg="del">
        <pc:chgData name="Huber Florian" userId="e447029a-6328-4a09-9410-16b2071bbfe0" providerId="ADAL" clId="{CF6821E4-4072-384C-B395-EB5C1059D881}" dt="2022-09-01T00:20:46.729" v="2494" actId="2696"/>
        <pc:sldMkLst>
          <pc:docMk/>
          <pc:sldMk cId="2041222895" sldId="361"/>
        </pc:sldMkLst>
      </pc:sldChg>
      <pc:sldChg chg="del">
        <pc:chgData name="Huber Florian" userId="e447029a-6328-4a09-9410-16b2071bbfe0" providerId="ADAL" clId="{CF6821E4-4072-384C-B395-EB5C1059D881}" dt="2022-09-01T00:31:03.637" v="2856" actId="2696"/>
        <pc:sldMkLst>
          <pc:docMk/>
          <pc:sldMk cId="4208642949" sldId="362"/>
        </pc:sldMkLst>
      </pc:sldChg>
      <pc:sldChg chg="modSp mod">
        <pc:chgData name="Huber Florian" userId="e447029a-6328-4a09-9410-16b2071bbfe0" providerId="ADAL" clId="{CF6821E4-4072-384C-B395-EB5C1059D881}" dt="2022-09-01T00:32:54.107" v="2897" actId="20577"/>
        <pc:sldMkLst>
          <pc:docMk/>
          <pc:sldMk cId="1892903152" sldId="363"/>
        </pc:sldMkLst>
        <pc:spChg chg="mod">
          <ac:chgData name="Huber Florian" userId="e447029a-6328-4a09-9410-16b2071bbfe0" providerId="ADAL" clId="{CF6821E4-4072-384C-B395-EB5C1059D881}" dt="2022-09-01T00:28:40.519" v="2698" actId="113"/>
          <ac:spMkLst>
            <pc:docMk/>
            <pc:sldMk cId="1892903152" sldId="363"/>
            <ac:spMk id="2" creationId="{7A7463C2-4A86-390B-4C00-44E2076AE401}"/>
          </ac:spMkLst>
        </pc:spChg>
        <pc:spChg chg="mod">
          <ac:chgData name="Huber Florian" userId="e447029a-6328-4a09-9410-16b2071bbfe0" providerId="ADAL" clId="{CF6821E4-4072-384C-B395-EB5C1059D881}" dt="2022-09-01T00:32:54.107" v="2897" actId="20577"/>
          <ac:spMkLst>
            <pc:docMk/>
            <pc:sldMk cId="1892903152" sldId="363"/>
            <ac:spMk id="3" creationId="{68950B5D-89BB-99CA-B470-74B6F16FA2B9}"/>
          </ac:spMkLst>
        </pc:spChg>
      </pc:sldChg>
      <pc:sldChg chg="del">
        <pc:chgData name="Huber Florian" userId="e447029a-6328-4a09-9410-16b2071bbfe0" providerId="ADAL" clId="{CF6821E4-4072-384C-B395-EB5C1059D881}" dt="2022-09-01T00:37:07.797" v="3076" actId="2696"/>
        <pc:sldMkLst>
          <pc:docMk/>
          <pc:sldMk cId="3991351730" sldId="364"/>
        </pc:sldMkLst>
      </pc:sldChg>
      <pc:sldChg chg="modSp mod ord modClrScheme chgLayout">
        <pc:chgData name="Huber Florian" userId="e447029a-6328-4a09-9410-16b2071bbfe0" providerId="ADAL" clId="{CF6821E4-4072-384C-B395-EB5C1059D881}" dt="2022-09-01T07:55:25.712" v="4588" actId="20578"/>
        <pc:sldMkLst>
          <pc:docMk/>
          <pc:sldMk cId="607722838" sldId="365"/>
        </pc:sldMkLst>
        <pc:spChg chg="mod ord">
          <ac:chgData name="Huber Florian" userId="e447029a-6328-4a09-9410-16b2071bbfe0" providerId="ADAL" clId="{CF6821E4-4072-384C-B395-EB5C1059D881}" dt="2022-09-01T07:50:56.259" v="4544" actId="12788"/>
          <ac:spMkLst>
            <pc:docMk/>
            <pc:sldMk cId="607722838" sldId="365"/>
            <ac:spMk id="2" creationId="{7A7463C2-4A86-390B-4C00-44E2076AE401}"/>
          </ac:spMkLst>
        </pc:spChg>
        <pc:spChg chg="mod ord">
          <ac:chgData name="Huber Florian" userId="e447029a-6328-4a09-9410-16b2071bbfe0" providerId="ADAL" clId="{CF6821E4-4072-384C-B395-EB5C1059D881}" dt="2022-09-01T00:42:22.195" v="3274" actId="700"/>
          <ac:spMkLst>
            <pc:docMk/>
            <pc:sldMk cId="607722838" sldId="365"/>
            <ac:spMk id="4" creationId="{6D5B82F8-B592-CE6D-0E93-C66F02A194BB}"/>
          </ac:spMkLst>
        </pc:spChg>
        <pc:spChg chg="mod ord">
          <ac:chgData name="Huber Florian" userId="e447029a-6328-4a09-9410-16b2071bbfe0" providerId="ADAL" clId="{CF6821E4-4072-384C-B395-EB5C1059D881}" dt="2022-09-01T00:42:22.195" v="3274" actId="700"/>
          <ac:spMkLst>
            <pc:docMk/>
            <pc:sldMk cId="607722838" sldId="365"/>
            <ac:spMk id="5" creationId="{4F99BFE5-708F-51FF-6162-A2F80D0528EE}"/>
          </ac:spMkLst>
        </pc:spChg>
      </pc:sldChg>
      <pc:sldChg chg="add del">
        <pc:chgData name="Huber Florian" userId="e447029a-6328-4a09-9410-16b2071bbfe0" providerId="ADAL" clId="{CF6821E4-4072-384C-B395-EB5C1059D881}" dt="2022-09-01T00:48:36.124" v="3391" actId="2696"/>
        <pc:sldMkLst>
          <pc:docMk/>
          <pc:sldMk cId="1840975719" sldId="366"/>
        </pc:sldMkLst>
      </pc:sldChg>
      <pc:sldChg chg="del">
        <pc:chgData name="Huber Florian" userId="e447029a-6328-4a09-9410-16b2071bbfe0" providerId="ADAL" clId="{CF6821E4-4072-384C-B395-EB5C1059D881}" dt="2022-09-01T00:48:37.812" v="3392" actId="2696"/>
        <pc:sldMkLst>
          <pc:docMk/>
          <pc:sldMk cId="165434816" sldId="367"/>
        </pc:sldMkLst>
      </pc:sldChg>
      <pc:sldChg chg="modSp mod">
        <pc:chgData name="Huber Florian" userId="e447029a-6328-4a09-9410-16b2071bbfe0" providerId="ADAL" clId="{CF6821E4-4072-384C-B395-EB5C1059D881}" dt="2022-09-01T08:25:48.533" v="5690" actId="20577"/>
        <pc:sldMkLst>
          <pc:docMk/>
          <pc:sldMk cId="2189509688" sldId="368"/>
        </pc:sldMkLst>
        <pc:spChg chg="mod">
          <ac:chgData name="Huber Florian" userId="e447029a-6328-4a09-9410-16b2071bbfe0" providerId="ADAL" clId="{CF6821E4-4072-384C-B395-EB5C1059D881}" dt="2022-09-01T00:48:55.143" v="3407" actId="14100"/>
          <ac:spMkLst>
            <pc:docMk/>
            <pc:sldMk cId="2189509688" sldId="368"/>
            <ac:spMk id="2" creationId="{7DC27E51-C34C-2D41-A05E-2B46F0D72781}"/>
          </ac:spMkLst>
        </pc:spChg>
        <pc:spChg chg="mod">
          <ac:chgData name="Huber Florian" userId="e447029a-6328-4a09-9410-16b2071bbfe0" providerId="ADAL" clId="{CF6821E4-4072-384C-B395-EB5C1059D881}" dt="2022-09-01T08:25:48.533" v="5690" actId="20577"/>
          <ac:spMkLst>
            <pc:docMk/>
            <pc:sldMk cId="2189509688" sldId="368"/>
            <ac:spMk id="5" creationId="{AB9A5BFE-4874-B34B-8A2A-82D1EB42D68D}"/>
          </ac:spMkLst>
        </pc:spChg>
        <pc:spChg chg="mod">
          <ac:chgData name="Huber Florian" userId="e447029a-6328-4a09-9410-16b2071bbfe0" providerId="ADAL" clId="{CF6821E4-4072-384C-B395-EB5C1059D881}" dt="2022-09-01T01:00:51.459" v="3870" actId="20577"/>
          <ac:spMkLst>
            <pc:docMk/>
            <pc:sldMk cId="2189509688" sldId="368"/>
            <ac:spMk id="6" creationId="{9E5236C8-AC88-5748-B8B8-8BBB71EA0850}"/>
          </ac:spMkLst>
        </pc:spChg>
      </pc:sldChg>
      <pc:sldChg chg="modSp mod ord">
        <pc:chgData name="Huber Florian" userId="e447029a-6328-4a09-9410-16b2071bbfe0" providerId="ADAL" clId="{CF6821E4-4072-384C-B395-EB5C1059D881}" dt="2022-09-01T00:16:45.051" v="2465" actId="20578"/>
        <pc:sldMkLst>
          <pc:docMk/>
          <pc:sldMk cId="2144853786" sldId="369"/>
        </pc:sldMkLst>
        <pc:spChg chg="mod">
          <ac:chgData name="Huber Florian" userId="e447029a-6328-4a09-9410-16b2071bbfe0" providerId="ADAL" clId="{CF6821E4-4072-384C-B395-EB5C1059D881}" dt="2022-08-31T23:17:00.016" v="805" actId="20577"/>
          <ac:spMkLst>
            <pc:docMk/>
            <pc:sldMk cId="2144853786" sldId="369"/>
            <ac:spMk id="2" creationId="{7DC27E51-C34C-2D41-A05E-2B46F0D72781}"/>
          </ac:spMkLst>
        </pc:spChg>
        <pc:spChg chg="mod">
          <ac:chgData name="Huber Florian" userId="e447029a-6328-4a09-9410-16b2071bbfe0" providerId="ADAL" clId="{CF6821E4-4072-384C-B395-EB5C1059D881}" dt="2022-08-31T23:12:05.262" v="739" actId="6549"/>
          <ac:spMkLst>
            <pc:docMk/>
            <pc:sldMk cId="2144853786" sldId="369"/>
            <ac:spMk id="5" creationId="{AB9A5BFE-4874-B34B-8A2A-82D1EB42D68D}"/>
          </ac:spMkLst>
        </pc:spChg>
      </pc:sldChg>
      <pc:sldChg chg="modSp new mod ord">
        <pc:chgData name="Huber Florian" userId="e447029a-6328-4a09-9410-16b2071bbfe0" providerId="ADAL" clId="{CF6821E4-4072-384C-B395-EB5C1059D881}" dt="2022-08-31T20:44:07.535" v="491" actId="20578"/>
        <pc:sldMkLst>
          <pc:docMk/>
          <pc:sldMk cId="3785367945" sldId="370"/>
        </pc:sldMkLst>
        <pc:spChg chg="mod">
          <ac:chgData name="Huber Florian" userId="e447029a-6328-4a09-9410-16b2071bbfe0" providerId="ADAL" clId="{CF6821E4-4072-384C-B395-EB5C1059D881}" dt="2022-08-31T20:26:52.940" v="163" actId="20577"/>
          <ac:spMkLst>
            <pc:docMk/>
            <pc:sldMk cId="3785367945" sldId="370"/>
            <ac:spMk id="2" creationId="{460440F1-E049-0A80-CFC4-2D275DB3B01F}"/>
          </ac:spMkLst>
        </pc:spChg>
        <pc:spChg chg="mod">
          <ac:chgData name="Huber Florian" userId="e447029a-6328-4a09-9410-16b2071bbfe0" providerId="ADAL" clId="{CF6821E4-4072-384C-B395-EB5C1059D881}" dt="2022-08-31T20:27:07.059" v="197" actId="20577"/>
          <ac:spMkLst>
            <pc:docMk/>
            <pc:sldMk cId="3785367945" sldId="370"/>
            <ac:spMk id="3" creationId="{D04FFEC6-0CA4-9DE2-35EA-7092540A66F9}"/>
          </ac:spMkLst>
        </pc:spChg>
      </pc:sldChg>
      <pc:sldChg chg="modSp add mod ord">
        <pc:chgData name="Huber Florian" userId="e447029a-6328-4a09-9410-16b2071bbfe0" providerId="ADAL" clId="{CF6821E4-4072-384C-B395-EB5C1059D881}" dt="2022-09-01T00:01:13.749" v="2144" actId="20577"/>
        <pc:sldMkLst>
          <pc:docMk/>
          <pc:sldMk cId="3061561928" sldId="371"/>
        </pc:sldMkLst>
        <pc:spChg chg="mod">
          <ac:chgData name="Huber Florian" userId="e447029a-6328-4a09-9410-16b2071bbfe0" providerId="ADAL" clId="{CF6821E4-4072-384C-B395-EB5C1059D881}" dt="2022-08-31T23:39:50.453" v="1349" actId="20577"/>
          <ac:spMkLst>
            <pc:docMk/>
            <pc:sldMk cId="3061561928" sldId="371"/>
            <ac:spMk id="2" creationId="{7DC27E51-C34C-2D41-A05E-2B46F0D72781}"/>
          </ac:spMkLst>
        </pc:spChg>
        <pc:spChg chg="mod">
          <ac:chgData name="Huber Florian" userId="e447029a-6328-4a09-9410-16b2071bbfe0" providerId="ADAL" clId="{CF6821E4-4072-384C-B395-EB5C1059D881}" dt="2022-09-01T00:01:13.749" v="2144" actId="20577"/>
          <ac:spMkLst>
            <pc:docMk/>
            <pc:sldMk cId="3061561928" sldId="371"/>
            <ac:spMk id="5" creationId="{AB9A5BFE-4874-B34B-8A2A-82D1EB42D68D}"/>
          </ac:spMkLst>
        </pc:spChg>
        <pc:spChg chg="mod">
          <ac:chgData name="Huber Florian" userId="e447029a-6328-4a09-9410-16b2071bbfe0" providerId="ADAL" clId="{CF6821E4-4072-384C-B395-EB5C1059D881}" dt="2022-08-31T23:43:52.656" v="1519" actId="20577"/>
          <ac:spMkLst>
            <pc:docMk/>
            <pc:sldMk cId="3061561928" sldId="371"/>
            <ac:spMk id="6" creationId="{9E5236C8-AC88-5748-B8B8-8BBB71EA0850}"/>
          </ac:spMkLst>
        </pc:spChg>
      </pc:sldChg>
      <pc:sldChg chg="addSp modSp new mod ord">
        <pc:chgData name="Huber Florian" userId="e447029a-6328-4a09-9410-16b2071bbfe0" providerId="ADAL" clId="{CF6821E4-4072-384C-B395-EB5C1059D881}" dt="2022-08-31T23:46:53.362" v="1665" actId="20578"/>
        <pc:sldMkLst>
          <pc:docMk/>
          <pc:sldMk cId="3179337363" sldId="372"/>
        </pc:sldMkLst>
        <pc:picChg chg="add mod modCrop">
          <ac:chgData name="Huber Florian" userId="e447029a-6328-4a09-9410-16b2071bbfe0" providerId="ADAL" clId="{CF6821E4-4072-384C-B395-EB5C1059D881}" dt="2022-08-31T23:06:18.692" v="595" actId="732"/>
          <ac:picMkLst>
            <pc:docMk/>
            <pc:sldMk cId="3179337363" sldId="372"/>
            <ac:picMk id="4" creationId="{CE977FAB-ED82-2F20-F38A-70735D5E54FD}"/>
          </ac:picMkLst>
        </pc:picChg>
      </pc:sldChg>
      <pc:sldChg chg="add del">
        <pc:chgData name="Huber Florian" userId="e447029a-6328-4a09-9410-16b2071bbfe0" providerId="ADAL" clId="{CF6821E4-4072-384C-B395-EB5C1059D881}" dt="2022-08-31T23:13:41.262" v="765" actId="2890"/>
        <pc:sldMkLst>
          <pc:docMk/>
          <pc:sldMk cId="760248293" sldId="373"/>
        </pc:sldMkLst>
      </pc:sldChg>
      <pc:sldChg chg="add del">
        <pc:chgData name="Huber Florian" userId="e447029a-6328-4a09-9410-16b2071bbfe0" providerId="ADAL" clId="{CF6821E4-4072-384C-B395-EB5C1059D881}" dt="2022-09-01T00:15:24.126" v="2459" actId="2696"/>
        <pc:sldMkLst>
          <pc:docMk/>
          <pc:sldMk cId="2946483272" sldId="373"/>
        </pc:sldMkLst>
      </pc:sldChg>
      <pc:sldChg chg="addSp delSp modSp new mod ord modClrScheme chgLayout">
        <pc:chgData name="Huber Florian" userId="e447029a-6328-4a09-9410-16b2071bbfe0" providerId="ADAL" clId="{CF6821E4-4072-384C-B395-EB5C1059D881}" dt="2022-08-31T23:40:33.365" v="1351" actId="20578"/>
        <pc:sldMkLst>
          <pc:docMk/>
          <pc:sldMk cId="171826787" sldId="374"/>
        </pc:sldMkLst>
        <pc:spChg chg="mod ord">
          <ac:chgData name="Huber Florian" userId="e447029a-6328-4a09-9410-16b2071bbfe0" providerId="ADAL" clId="{CF6821E4-4072-384C-B395-EB5C1059D881}" dt="2022-08-31T23:30:23.480" v="933" actId="700"/>
          <ac:spMkLst>
            <pc:docMk/>
            <pc:sldMk cId="171826787" sldId="374"/>
            <ac:spMk id="2" creationId="{9E3367E2-F7AE-B252-F001-47B3564AAB36}"/>
          </ac:spMkLst>
        </pc:spChg>
        <pc:spChg chg="mod ord">
          <ac:chgData name="Huber Florian" userId="e447029a-6328-4a09-9410-16b2071bbfe0" providerId="ADAL" clId="{CF6821E4-4072-384C-B395-EB5C1059D881}" dt="2022-08-31T23:30:23.480" v="933" actId="700"/>
          <ac:spMkLst>
            <pc:docMk/>
            <pc:sldMk cId="171826787" sldId="374"/>
            <ac:spMk id="3" creationId="{51A0B9DA-FE15-2047-8A54-AB42A52ADB63}"/>
          </ac:spMkLst>
        </pc:spChg>
        <pc:spChg chg="add mod ord">
          <ac:chgData name="Huber Florian" userId="e447029a-6328-4a09-9410-16b2071bbfe0" providerId="ADAL" clId="{CF6821E4-4072-384C-B395-EB5C1059D881}" dt="2022-08-31T23:35:31.586" v="1185" actId="20577"/>
          <ac:spMkLst>
            <pc:docMk/>
            <pc:sldMk cId="171826787" sldId="374"/>
            <ac:spMk id="6" creationId="{910E38AD-51BB-F0F8-E825-8A192B078558}"/>
          </ac:spMkLst>
        </pc:spChg>
        <pc:spChg chg="add mod ord">
          <ac:chgData name="Huber Florian" userId="e447029a-6328-4a09-9410-16b2071bbfe0" providerId="ADAL" clId="{CF6821E4-4072-384C-B395-EB5C1059D881}" dt="2022-08-31T23:34:50.745" v="1163" actId="14100"/>
          <ac:spMkLst>
            <pc:docMk/>
            <pc:sldMk cId="171826787" sldId="374"/>
            <ac:spMk id="7" creationId="{ECD98D31-687D-2965-100F-5EB5DC2FBC60}"/>
          </ac:spMkLst>
        </pc:spChg>
        <pc:picChg chg="add del mod">
          <ac:chgData name="Huber Florian" userId="e447029a-6328-4a09-9410-16b2071bbfe0" providerId="ADAL" clId="{CF6821E4-4072-384C-B395-EB5C1059D881}" dt="2022-08-31T23:39:16.769" v="1345" actId="478"/>
          <ac:picMkLst>
            <pc:docMk/>
            <pc:sldMk cId="171826787" sldId="374"/>
            <ac:picMk id="5" creationId="{E67DF8CA-E82E-7497-11DA-63BA553B547D}"/>
          </ac:picMkLst>
        </pc:picChg>
        <pc:picChg chg="add mod">
          <ac:chgData name="Huber Florian" userId="e447029a-6328-4a09-9410-16b2071bbfe0" providerId="ADAL" clId="{CF6821E4-4072-384C-B395-EB5C1059D881}" dt="2022-08-31T23:39:17.152" v="1346"/>
          <ac:picMkLst>
            <pc:docMk/>
            <pc:sldMk cId="171826787" sldId="374"/>
            <ac:picMk id="8" creationId="{29F7C659-8EAE-FA0F-726F-FED59A96829D}"/>
          </ac:picMkLst>
        </pc:picChg>
      </pc:sldChg>
      <pc:sldChg chg="addSp delSp modSp add mod ord modClrScheme chgLayout">
        <pc:chgData name="Huber Florian" userId="e447029a-6328-4a09-9410-16b2071bbfe0" providerId="ADAL" clId="{CF6821E4-4072-384C-B395-EB5C1059D881}" dt="2022-09-01T00:06:28.437" v="2211" actId="478"/>
        <pc:sldMkLst>
          <pc:docMk/>
          <pc:sldMk cId="2322226266" sldId="375"/>
        </pc:sldMkLst>
        <pc:spChg chg="mod ord">
          <ac:chgData name="Huber Florian" userId="e447029a-6328-4a09-9410-16b2071bbfe0" providerId="ADAL" clId="{CF6821E4-4072-384C-B395-EB5C1059D881}" dt="2022-09-01T00:05:55.696" v="2208" actId="700"/>
          <ac:spMkLst>
            <pc:docMk/>
            <pc:sldMk cId="2322226266" sldId="375"/>
            <ac:spMk id="2" creationId="{9E3367E2-F7AE-B252-F001-47B3564AAB36}"/>
          </ac:spMkLst>
        </pc:spChg>
        <pc:spChg chg="mod ord">
          <ac:chgData name="Huber Florian" userId="e447029a-6328-4a09-9410-16b2071bbfe0" providerId="ADAL" clId="{CF6821E4-4072-384C-B395-EB5C1059D881}" dt="2022-09-01T00:05:55.696" v="2208" actId="700"/>
          <ac:spMkLst>
            <pc:docMk/>
            <pc:sldMk cId="2322226266" sldId="375"/>
            <ac:spMk id="3" creationId="{51A0B9DA-FE15-2047-8A54-AB42A52ADB63}"/>
          </ac:spMkLst>
        </pc:spChg>
        <pc:spChg chg="add mod ord">
          <ac:chgData name="Huber Florian" userId="e447029a-6328-4a09-9410-16b2071bbfe0" providerId="ADAL" clId="{CF6821E4-4072-384C-B395-EB5C1059D881}" dt="2022-09-01T00:06:11.625" v="2210" actId="14100"/>
          <ac:spMkLst>
            <pc:docMk/>
            <pc:sldMk cId="2322226266" sldId="375"/>
            <ac:spMk id="4" creationId="{93743267-C1E7-6543-F982-EC02A6FE78AD}"/>
          </ac:spMkLst>
        </pc:spChg>
        <pc:spChg chg="mod ord">
          <ac:chgData name="Huber Florian" userId="e447029a-6328-4a09-9410-16b2071bbfe0" providerId="ADAL" clId="{CF6821E4-4072-384C-B395-EB5C1059D881}" dt="2022-09-01T00:05:55.696" v="2208" actId="700"/>
          <ac:spMkLst>
            <pc:docMk/>
            <pc:sldMk cId="2322226266" sldId="375"/>
            <ac:spMk id="6" creationId="{910E38AD-51BB-F0F8-E825-8A192B078558}"/>
          </ac:spMkLst>
        </pc:spChg>
        <pc:spChg chg="del mod ord">
          <ac:chgData name="Huber Florian" userId="e447029a-6328-4a09-9410-16b2071bbfe0" providerId="ADAL" clId="{CF6821E4-4072-384C-B395-EB5C1059D881}" dt="2022-09-01T00:03:00.898" v="2178" actId="478"/>
          <ac:spMkLst>
            <pc:docMk/>
            <pc:sldMk cId="2322226266" sldId="375"/>
            <ac:spMk id="7" creationId="{ECD98D31-687D-2965-100F-5EB5DC2FBC60}"/>
          </ac:spMkLst>
        </pc:spChg>
        <pc:spChg chg="add del mod">
          <ac:chgData name="Huber Florian" userId="e447029a-6328-4a09-9410-16b2071bbfe0" providerId="ADAL" clId="{CF6821E4-4072-384C-B395-EB5C1059D881}" dt="2022-09-01T00:03:05.666" v="2179" actId="478"/>
          <ac:spMkLst>
            <pc:docMk/>
            <pc:sldMk cId="2322226266" sldId="375"/>
            <ac:spMk id="9" creationId="{98037ADF-1D17-FBB8-F102-77A8C78CB5A3}"/>
          </ac:spMkLst>
        </pc:spChg>
        <pc:spChg chg="add del mod ord">
          <ac:chgData name="Huber Florian" userId="e447029a-6328-4a09-9410-16b2071bbfe0" providerId="ADAL" clId="{CF6821E4-4072-384C-B395-EB5C1059D881}" dt="2022-09-01T00:05:55.696" v="2208" actId="700"/>
          <ac:spMkLst>
            <pc:docMk/>
            <pc:sldMk cId="2322226266" sldId="375"/>
            <ac:spMk id="10" creationId="{245EF525-F4AF-8543-1354-282B698D94D7}"/>
          </ac:spMkLst>
        </pc:spChg>
        <pc:spChg chg="add del mod ord">
          <ac:chgData name="Huber Florian" userId="e447029a-6328-4a09-9410-16b2071bbfe0" providerId="ADAL" clId="{CF6821E4-4072-384C-B395-EB5C1059D881}" dt="2022-09-01T00:06:28.437" v="2211" actId="478"/>
          <ac:spMkLst>
            <pc:docMk/>
            <pc:sldMk cId="2322226266" sldId="375"/>
            <ac:spMk id="11" creationId="{3769A3FE-8B4B-D637-7439-8871E843BC7F}"/>
          </ac:spMkLst>
        </pc:spChg>
        <pc:picChg chg="del mod modCrop">
          <ac:chgData name="Huber Florian" userId="e447029a-6328-4a09-9410-16b2071bbfe0" providerId="ADAL" clId="{CF6821E4-4072-384C-B395-EB5C1059D881}" dt="2022-09-01T00:02:00.392" v="2146" actId="478"/>
          <ac:picMkLst>
            <pc:docMk/>
            <pc:sldMk cId="2322226266" sldId="375"/>
            <ac:picMk id="5" creationId="{E67DF8CA-E82E-7497-11DA-63BA553B547D}"/>
          </ac:picMkLst>
        </pc:picChg>
      </pc:sldChg>
      <pc:sldChg chg="modSp add del mod ord">
        <pc:chgData name="Huber Florian" userId="e447029a-6328-4a09-9410-16b2071bbfe0" providerId="ADAL" clId="{CF6821E4-4072-384C-B395-EB5C1059D881}" dt="2022-09-01T00:16:28.023" v="2463" actId="2696"/>
        <pc:sldMkLst>
          <pc:docMk/>
          <pc:sldMk cId="2281037615" sldId="376"/>
        </pc:sldMkLst>
        <pc:spChg chg="mod">
          <ac:chgData name="Huber Florian" userId="e447029a-6328-4a09-9410-16b2071bbfe0" providerId="ADAL" clId="{CF6821E4-4072-384C-B395-EB5C1059D881}" dt="2022-08-31T23:48:04.269" v="1719" actId="20577"/>
          <ac:spMkLst>
            <pc:docMk/>
            <pc:sldMk cId="2281037615" sldId="376"/>
            <ac:spMk id="2" creationId="{E6CA4B62-5291-CD4A-BD27-F49CBED842D0}"/>
          </ac:spMkLst>
        </pc:spChg>
        <pc:spChg chg="mod">
          <ac:chgData name="Huber Florian" userId="e447029a-6328-4a09-9410-16b2071bbfe0" providerId="ADAL" clId="{CF6821E4-4072-384C-B395-EB5C1059D881}" dt="2022-08-31T23:48:38.737" v="1786" actId="20577"/>
          <ac:spMkLst>
            <pc:docMk/>
            <pc:sldMk cId="2281037615" sldId="376"/>
            <ac:spMk id="3" creationId="{24D8D728-7801-1F45-A10E-50AADF701B28}"/>
          </ac:spMkLst>
        </pc:spChg>
      </pc:sldChg>
      <pc:sldChg chg="new del">
        <pc:chgData name="Huber Florian" userId="e447029a-6328-4a09-9410-16b2071bbfe0" providerId="ADAL" clId="{CF6821E4-4072-384C-B395-EB5C1059D881}" dt="2022-09-01T00:02:08.799" v="2148" actId="680"/>
        <pc:sldMkLst>
          <pc:docMk/>
          <pc:sldMk cId="1442160644" sldId="377"/>
        </pc:sldMkLst>
      </pc:sldChg>
      <pc:sldChg chg="addSp delSp modSp add mod modClrScheme chgLayout">
        <pc:chgData name="Huber Florian" userId="e447029a-6328-4a09-9410-16b2071bbfe0" providerId="ADAL" clId="{CF6821E4-4072-384C-B395-EB5C1059D881}" dt="2022-09-01T00:07:07.337" v="2215" actId="14100"/>
        <pc:sldMkLst>
          <pc:docMk/>
          <pc:sldMk cId="2072224453" sldId="377"/>
        </pc:sldMkLst>
        <pc:spChg chg="mod ord">
          <ac:chgData name="Huber Florian" userId="e447029a-6328-4a09-9410-16b2071bbfe0" providerId="ADAL" clId="{CF6821E4-4072-384C-B395-EB5C1059D881}" dt="2022-09-01T00:06:45.496" v="2212" actId="700"/>
          <ac:spMkLst>
            <pc:docMk/>
            <pc:sldMk cId="2072224453" sldId="377"/>
            <ac:spMk id="2" creationId="{9E3367E2-F7AE-B252-F001-47B3564AAB36}"/>
          </ac:spMkLst>
        </pc:spChg>
        <pc:spChg chg="mod ord">
          <ac:chgData name="Huber Florian" userId="e447029a-6328-4a09-9410-16b2071bbfe0" providerId="ADAL" clId="{CF6821E4-4072-384C-B395-EB5C1059D881}" dt="2022-09-01T00:06:45.496" v="2212" actId="700"/>
          <ac:spMkLst>
            <pc:docMk/>
            <pc:sldMk cId="2072224453" sldId="377"/>
            <ac:spMk id="3" creationId="{51A0B9DA-FE15-2047-8A54-AB42A52ADB63}"/>
          </ac:spMkLst>
        </pc:spChg>
        <pc:spChg chg="mod ord">
          <ac:chgData name="Huber Florian" userId="e447029a-6328-4a09-9410-16b2071bbfe0" providerId="ADAL" clId="{CF6821E4-4072-384C-B395-EB5C1059D881}" dt="2022-09-01T00:07:07.337" v="2215" actId="14100"/>
          <ac:spMkLst>
            <pc:docMk/>
            <pc:sldMk cId="2072224453" sldId="377"/>
            <ac:spMk id="4" creationId="{93743267-C1E7-6543-F982-EC02A6FE78AD}"/>
          </ac:spMkLst>
        </pc:spChg>
        <pc:spChg chg="add del mod ord">
          <ac:chgData name="Huber Florian" userId="e447029a-6328-4a09-9410-16b2071bbfe0" providerId="ADAL" clId="{CF6821E4-4072-384C-B395-EB5C1059D881}" dt="2022-09-01T00:05:05.613" v="2204" actId="478"/>
          <ac:spMkLst>
            <pc:docMk/>
            <pc:sldMk cId="2072224453" sldId="377"/>
            <ac:spMk id="5" creationId="{F15DAF7B-4FE8-B47E-58C1-08FA5EDC5FD9}"/>
          </ac:spMkLst>
        </pc:spChg>
        <pc:spChg chg="mod ord">
          <ac:chgData name="Huber Florian" userId="e447029a-6328-4a09-9410-16b2071bbfe0" providerId="ADAL" clId="{CF6821E4-4072-384C-B395-EB5C1059D881}" dt="2022-09-01T00:06:51.302" v="2213" actId="14100"/>
          <ac:spMkLst>
            <pc:docMk/>
            <pc:sldMk cId="2072224453" sldId="377"/>
            <ac:spMk id="6" creationId="{910E38AD-51BB-F0F8-E825-8A192B078558}"/>
          </ac:spMkLst>
        </pc:spChg>
        <pc:spChg chg="add del mod ord">
          <ac:chgData name="Huber Florian" userId="e447029a-6328-4a09-9410-16b2071bbfe0" providerId="ADAL" clId="{CF6821E4-4072-384C-B395-EB5C1059D881}" dt="2022-09-01T00:06:58.136" v="2214" actId="478"/>
          <ac:spMkLst>
            <pc:docMk/>
            <pc:sldMk cId="2072224453" sldId="377"/>
            <ac:spMk id="7" creationId="{6280E672-7F9A-B13E-B172-4AC21CF4D0D2}"/>
          </ac:spMkLst>
        </pc:spChg>
      </pc:sldChg>
      <pc:sldChg chg="new del">
        <pc:chgData name="Huber Florian" userId="e447029a-6328-4a09-9410-16b2071bbfe0" providerId="ADAL" clId="{CF6821E4-4072-384C-B395-EB5C1059D881}" dt="2022-09-01T00:05:45" v="2206" actId="680"/>
        <pc:sldMkLst>
          <pc:docMk/>
          <pc:sldMk cId="1706955414" sldId="378"/>
        </pc:sldMkLst>
      </pc:sldChg>
      <pc:sldChg chg="modSp add mod ord">
        <pc:chgData name="Huber Florian" userId="e447029a-6328-4a09-9410-16b2071bbfe0" providerId="ADAL" clId="{CF6821E4-4072-384C-B395-EB5C1059D881}" dt="2022-09-01T07:49:16.847" v="4508" actId="113"/>
        <pc:sldMkLst>
          <pc:docMk/>
          <pc:sldMk cId="4228165932" sldId="378"/>
        </pc:sldMkLst>
        <pc:spChg chg="mod">
          <ac:chgData name="Huber Florian" userId="e447029a-6328-4a09-9410-16b2071bbfe0" providerId="ADAL" clId="{CF6821E4-4072-384C-B395-EB5C1059D881}" dt="2022-09-01T07:49:16.847" v="4508" actId="113"/>
          <ac:spMkLst>
            <pc:docMk/>
            <pc:sldMk cId="4228165932" sldId="378"/>
            <ac:spMk id="2" creationId="{A7E9D35D-3360-6050-83BC-868877B95CBB}"/>
          </ac:spMkLst>
        </pc:spChg>
      </pc:sldChg>
      <pc:sldChg chg="modSp new del mod ord">
        <pc:chgData name="Huber Florian" userId="e447029a-6328-4a09-9410-16b2071bbfe0" providerId="ADAL" clId="{CF6821E4-4072-384C-B395-EB5C1059D881}" dt="2022-09-01T07:49:27.228" v="4509" actId="2696"/>
        <pc:sldMkLst>
          <pc:docMk/>
          <pc:sldMk cId="4007975522" sldId="379"/>
        </pc:sldMkLst>
        <pc:spChg chg="mod">
          <ac:chgData name="Huber Florian" userId="e447029a-6328-4a09-9410-16b2071bbfe0" providerId="ADAL" clId="{CF6821E4-4072-384C-B395-EB5C1059D881}" dt="2022-09-01T00:18:59.949" v="2489" actId="20577"/>
          <ac:spMkLst>
            <pc:docMk/>
            <pc:sldMk cId="4007975522" sldId="379"/>
            <ac:spMk id="2" creationId="{6E60AFA6-8A5D-83D6-6338-2DD2B90F3D24}"/>
          </ac:spMkLst>
        </pc:spChg>
        <pc:spChg chg="mod">
          <ac:chgData name="Huber Florian" userId="e447029a-6328-4a09-9410-16b2071bbfe0" providerId="ADAL" clId="{CF6821E4-4072-384C-B395-EB5C1059D881}" dt="2022-09-01T07:34:53.600" v="4350" actId="20577"/>
          <ac:spMkLst>
            <pc:docMk/>
            <pc:sldMk cId="4007975522" sldId="379"/>
            <ac:spMk id="3" creationId="{DAF54E74-8DEF-4A00-1325-BC02AAB643B7}"/>
          </ac:spMkLst>
        </pc:spChg>
      </pc:sldChg>
      <pc:sldChg chg="modSp add mod ord modClrScheme chgLayout">
        <pc:chgData name="Huber Florian" userId="e447029a-6328-4a09-9410-16b2071bbfe0" providerId="ADAL" clId="{CF6821E4-4072-384C-B395-EB5C1059D881}" dt="2022-09-01T07:36:12.194" v="4370" actId="14100"/>
        <pc:sldMkLst>
          <pc:docMk/>
          <pc:sldMk cId="903032876" sldId="380"/>
        </pc:sldMkLst>
        <pc:spChg chg="mod ord">
          <ac:chgData name="Huber Florian" userId="e447029a-6328-4a09-9410-16b2071bbfe0" providerId="ADAL" clId="{CF6821E4-4072-384C-B395-EB5C1059D881}" dt="2022-09-01T07:36:12.194" v="4370" actId="14100"/>
          <ac:spMkLst>
            <pc:docMk/>
            <pc:sldMk cId="903032876" sldId="380"/>
            <ac:spMk id="3" creationId="{1BAFB5BF-690F-7DBD-29AA-08C845FACB5C}"/>
          </ac:spMkLst>
        </pc:spChg>
        <pc:spChg chg="mod ord">
          <ac:chgData name="Huber Florian" userId="e447029a-6328-4a09-9410-16b2071bbfe0" providerId="ADAL" clId="{CF6821E4-4072-384C-B395-EB5C1059D881}" dt="2022-09-01T00:20:58.564" v="2496" actId="700"/>
          <ac:spMkLst>
            <pc:docMk/>
            <pc:sldMk cId="903032876" sldId="380"/>
            <ac:spMk id="4" creationId="{DD75BFDB-E1F6-6F44-C87A-828D03B04B1E}"/>
          </ac:spMkLst>
        </pc:spChg>
        <pc:spChg chg="mod ord">
          <ac:chgData name="Huber Florian" userId="e447029a-6328-4a09-9410-16b2071bbfe0" providerId="ADAL" clId="{CF6821E4-4072-384C-B395-EB5C1059D881}" dt="2022-09-01T00:20:58.564" v="2496" actId="700"/>
          <ac:spMkLst>
            <pc:docMk/>
            <pc:sldMk cId="903032876" sldId="380"/>
            <ac:spMk id="5" creationId="{EDE58F2D-F591-90E1-92F7-A6FD92301DB0}"/>
          </ac:spMkLst>
        </pc:spChg>
      </pc:sldChg>
      <pc:sldChg chg="addSp modSp new mod">
        <pc:chgData name="Huber Florian" userId="e447029a-6328-4a09-9410-16b2071bbfe0" providerId="ADAL" clId="{CF6821E4-4072-384C-B395-EB5C1059D881}" dt="2022-09-01T08:22:46.663" v="5608" actId="1076"/>
        <pc:sldMkLst>
          <pc:docMk/>
          <pc:sldMk cId="1187861847" sldId="381"/>
        </pc:sldMkLst>
        <pc:picChg chg="add mod">
          <ac:chgData name="Huber Florian" userId="e447029a-6328-4a09-9410-16b2071bbfe0" providerId="ADAL" clId="{CF6821E4-4072-384C-B395-EB5C1059D881}" dt="2022-09-01T08:22:46.663" v="5608" actId="1076"/>
          <ac:picMkLst>
            <pc:docMk/>
            <pc:sldMk cId="1187861847" sldId="381"/>
            <ac:picMk id="4" creationId="{E6631E67-AADE-5EA2-7862-6C8034688A9A}"/>
          </ac:picMkLst>
        </pc:picChg>
      </pc:sldChg>
      <pc:sldChg chg="modSp add mod">
        <pc:chgData name="Huber Florian" userId="e447029a-6328-4a09-9410-16b2071bbfe0" providerId="ADAL" clId="{CF6821E4-4072-384C-B395-EB5C1059D881}" dt="2022-09-01T00:59:12.757" v="3860" actId="20577"/>
        <pc:sldMkLst>
          <pc:docMk/>
          <pc:sldMk cId="1240006750" sldId="382"/>
        </pc:sldMkLst>
        <pc:spChg chg="mod">
          <ac:chgData name="Huber Florian" userId="e447029a-6328-4a09-9410-16b2071bbfe0" providerId="ADAL" clId="{CF6821E4-4072-384C-B395-EB5C1059D881}" dt="2022-09-01T00:35:40.033" v="2981" actId="20577"/>
          <ac:spMkLst>
            <pc:docMk/>
            <pc:sldMk cId="1240006750" sldId="382"/>
            <ac:spMk id="2" creationId="{7A7463C2-4A86-390B-4C00-44E2076AE401}"/>
          </ac:spMkLst>
        </pc:spChg>
        <pc:spChg chg="mod">
          <ac:chgData name="Huber Florian" userId="e447029a-6328-4a09-9410-16b2071bbfe0" providerId="ADAL" clId="{CF6821E4-4072-384C-B395-EB5C1059D881}" dt="2022-09-01T00:59:12.757" v="3860" actId="20577"/>
          <ac:spMkLst>
            <pc:docMk/>
            <pc:sldMk cId="1240006750" sldId="382"/>
            <ac:spMk id="3" creationId="{68950B5D-89BB-99CA-B470-74B6F16FA2B9}"/>
          </ac:spMkLst>
        </pc:spChg>
      </pc:sldChg>
      <pc:sldChg chg="modSp add mod">
        <pc:chgData name="Huber Florian" userId="e447029a-6328-4a09-9410-16b2071bbfe0" providerId="ADAL" clId="{CF6821E4-4072-384C-B395-EB5C1059D881}" dt="2022-09-01T00:38:55.592" v="3224" actId="20577"/>
        <pc:sldMkLst>
          <pc:docMk/>
          <pc:sldMk cId="4092040996" sldId="383"/>
        </pc:sldMkLst>
        <pc:spChg chg="mod">
          <ac:chgData name="Huber Florian" userId="e447029a-6328-4a09-9410-16b2071bbfe0" providerId="ADAL" clId="{CF6821E4-4072-384C-B395-EB5C1059D881}" dt="2022-09-01T00:37:19.269" v="3089" actId="20577"/>
          <ac:spMkLst>
            <pc:docMk/>
            <pc:sldMk cId="4092040996" sldId="383"/>
            <ac:spMk id="2" creationId="{7A7463C2-4A86-390B-4C00-44E2076AE401}"/>
          </ac:spMkLst>
        </pc:spChg>
        <pc:spChg chg="mod">
          <ac:chgData name="Huber Florian" userId="e447029a-6328-4a09-9410-16b2071bbfe0" providerId="ADAL" clId="{CF6821E4-4072-384C-B395-EB5C1059D881}" dt="2022-09-01T00:38:55.592" v="3224" actId="20577"/>
          <ac:spMkLst>
            <pc:docMk/>
            <pc:sldMk cId="4092040996" sldId="383"/>
            <ac:spMk id="3" creationId="{68950B5D-89BB-99CA-B470-74B6F16FA2B9}"/>
          </ac:spMkLst>
        </pc:spChg>
      </pc:sldChg>
      <pc:sldChg chg="add del">
        <pc:chgData name="Huber Florian" userId="e447029a-6328-4a09-9410-16b2071bbfe0" providerId="ADAL" clId="{CF6821E4-4072-384C-B395-EB5C1059D881}" dt="2022-09-01T00:37:05.097" v="3075" actId="2696"/>
        <pc:sldMkLst>
          <pc:docMk/>
          <pc:sldMk cId="27772966" sldId="384"/>
        </pc:sldMkLst>
      </pc:sldChg>
      <pc:sldChg chg="addSp modSp new del mod ord">
        <pc:chgData name="Huber Florian" userId="e447029a-6328-4a09-9410-16b2071bbfe0" providerId="ADAL" clId="{CF6821E4-4072-384C-B395-EB5C1059D881}" dt="2022-09-01T07:53:06.937" v="4550" actId="2696"/>
        <pc:sldMkLst>
          <pc:docMk/>
          <pc:sldMk cId="3592345734" sldId="384"/>
        </pc:sldMkLst>
        <pc:picChg chg="add mod">
          <ac:chgData name="Huber Florian" userId="e447029a-6328-4a09-9410-16b2071bbfe0" providerId="ADAL" clId="{CF6821E4-4072-384C-B395-EB5C1059D881}" dt="2022-09-01T00:40:25.504" v="3238" actId="1036"/>
          <ac:picMkLst>
            <pc:docMk/>
            <pc:sldMk cId="3592345734" sldId="384"/>
            <ac:picMk id="4" creationId="{C4356AD4-BA98-D55D-45C3-D7A3CA15374C}"/>
          </ac:picMkLst>
        </pc:picChg>
      </pc:sldChg>
      <pc:sldChg chg="addSp modSp new add del mod ord modClrScheme modShow chgLayout">
        <pc:chgData name="Huber Florian" userId="e447029a-6328-4a09-9410-16b2071bbfe0" providerId="ADAL" clId="{CF6821E4-4072-384C-B395-EB5C1059D881}" dt="2022-09-01T08:24:10.482" v="5618" actId="1076"/>
        <pc:sldMkLst>
          <pc:docMk/>
          <pc:sldMk cId="1343511128" sldId="385"/>
        </pc:sldMkLst>
        <pc:spChg chg="mod ord">
          <ac:chgData name="Huber Florian" userId="e447029a-6328-4a09-9410-16b2071bbfe0" providerId="ADAL" clId="{CF6821E4-4072-384C-B395-EB5C1059D881}" dt="2022-09-01T00:42:55.454" v="3279" actId="700"/>
          <ac:spMkLst>
            <pc:docMk/>
            <pc:sldMk cId="1343511128" sldId="385"/>
            <ac:spMk id="2" creationId="{2AC3BD2F-21E2-9656-E635-0C111588EAB7}"/>
          </ac:spMkLst>
        </pc:spChg>
        <pc:spChg chg="mod ord">
          <ac:chgData name="Huber Florian" userId="e447029a-6328-4a09-9410-16b2071bbfe0" providerId="ADAL" clId="{CF6821E4-4072-384C-B395-EB5C1059D881}" dt="2022-09-01T00:42:55.454" v="3279" actId="700"/>
          <ac:spMkLst>
            <pc:docMk/>
            <pc:sldMk cId="1343511128" sldId="385"/>
            <ac:spMk id="3" creationId="{A2FCD8B7-B295-15E6-3B63-2B6FC018ACE0}"/>
          </ac:spMkLst>
        </pc:spChg>
        <pc:spChg chg="add mod ord">
          <ac:chgData name="Huber Florian" userId="e447029a-6328-4a09-9410-16b2071bbfe0" providerId="ADAL" clId="{CF6821E4-4072-384C-B395-EB5C1059D881}" dt="2022-09-01T00:47:26.633" v="3385" actId="242"/>
          <ac:spMkLst>
            <pc:docMk/>
            <pc:sldMk cId="1343511128" sldId="385"/>
            <ac:spMk id="5" creationId="{18313A5F-CF84-5702-62B5-BDE9325610DA}"/>
          </ac:spMkLst>
        </pc:spChg>
        <pc:spChg chg="add mod ord">
          <ac:chgData name="Huber Florian" userId="e447029a-6328-4a09-9410-16b2071bbfe0" providerId="ADAL" clId="{CF6821E4-4072-384C-B395-EB5C1059D881}" dt="2022-09-01T08:23:58.933" v="5617" actId="14100"/>
          <ac:spMkLst>
            <pc:docMk/>
            <pc:sldMk cId="1343511128" sldId="385"/>
            <ac:spMk id="6" creationId="{D2B101BB-50E6-4744-F7D6-7D701C28F290}"/>
          </ac:spMkLst>
        </pc:spChg>
        <pc:picChg chg="add mod">
          <ac:chgData name="Huber Florian" userId="e447029a-6328-4a09-9410-16b2071bbfe0" providerId="ADAL" clId="{CF6821E4-4072-384C-B395-EB5C1059D881}" dt="2022-09-01T08:24:10.482" v="5618" actId="1076"/>
          <ac:picMkLst>
            <pc:docMk/>
            <pc:sldMk cId="1343511128" sldId="385"/>
            <ac:picMk id="4" creationId="{72E03B00-E731-12E9-3A96-93E2C966F25C}"/>
          </ac:picMkLst>
        </pc:picChg>
      </pc:sldChg>
      <pc:sldChg chg="addSp delSp modSp add mod">
        <pc:chgData name="Huber Florian" userId="e447029a-6328-4a09-9410-16b2071bbfe0" providerId="ADAL" clId="{CF6821E4-4072-384C-B395-EB5C1059D881}" dt="2022-09-01T08:26:23.894" v="5691" actId="1076"/>
        <pc:sldMkLst>
          <pc:docMk/>
          <pc:sldMk cId="2573102428" sldId="386"/>
        </pc:sldMkLst>
        <pc:picChg chg="del">
          <ac:chgData name="Huber Florian" userId="e447029a-6328-4a09-9410-16b2071bbfe0" providerId="ADAL" clId="{CF6821E4-4072-384C-B395-EB5C1059D881}" dt="2022-09-01T07:44:58.785" v="4376" actId="478"/>
          <ac:picMkLst>
            <pc:docMk/>
            <pc:sldMk cId="2573102428" sldId="386"/>
            <ac:picMk id="4" creationId="{C4356AD4-BA98-D55D-45C3-D7A3CA15374C}"/>
          </ac:picMkLst>
        </pc:picChg>
        <pc:picChg chg="add del mod">
          <ac:chgData name="Huber Florian" userId="e447029a-6328-4a09-9410-16b2071bbfe0" providerId="ADAL" clId="{CF6821E4-4072-384C-B395-EB5C1059D881}" dt="2022-09-01T07:44:57.575" v="4375" actId="21"/>
          <ac:picMkLst>
            <pc:docMk/>
            <pc:sldMk cId="2573102428" sldId="386"/>
            <ac:picMk id="5" creationId="{31B344AB-55B5-8E60-9103-7FA4109157B8}"/>
          </ac:picMkLst>
        </pc:picChg>
        <pc:picChg chg="add mod">
          <ac:chgData name="Huber Florian" userId="e447029a-6328-4a09-9410-16b2071bbfe0" providerId="ADAL" clId="{CF6821E4-4072-384C-B395-EB5C1059D881}" dt="2022-09-01T08:26:23.894" v="5691" actId="1076"/>
          <ac:picMkLst>
            <pc:docMk/>
            <pc:sldMk cId="2573102428" sldId="386"/>
            <ac:picMk id="6" creationId="{044FC432-67FE-42F3-75A0-B2BA1DF2D214}"/>
          </ac:picMkLst>
        </pc:picChg>
      </pc:sldChg>
      <pc:sldChg chg="modSp add del mod ord">
        <pc:chgData name="Huber Florian" userId="e447029a-6328-4a09-9410-16b2071bbfe0" providerId="ADAL" clId="{CF6821E4-4072-384C-B395-EB5C1059D881}" dt="2022-09-01T07:48:21.183" v="4479" actId="2696"/>
        <pc:sldMkLst>
          <pc:docMk/>
          <pc:sldMk cId="346005490" sldId="387"/>
        </pc:sldMkLst>
        <pc:spChg chg="mod">
          <ac:chgData name="Huber Florian" userId="e447029a-6328-4a09-9410-16b2071bbfe0" providerId="ADAL" clId="{CF6821E4-4072-384C-B395-EB5C1059D881}" dt="2022-09-01T07:45:39.630" v="4391" actId="20577"/>
          <ac:spMkLst>
            <pc:docMk/>
            <pc:sldMk cId="346005490" sldId="387"/>
            <ac:spMk id="2" creationId="{6E60AFA6-8A5D-83D6-6338-2DD2B90F3D24}"/>
          </ac:spMkLst>
        </pc:spChg>
        <pc:spChg chg="mod">
          <ac:chgData name="Huber Florian" userId="e447029a-6328-4a09-9410-16b2071bbfe0" providerId="ADAL" clId="{CF6821E4-4072-384C-B395-EB5C1059D881}" dt="2022-09-01T07:46:28.702" v="4472" actId="20577"/>
          <ac:spMkLst>
            <pc:docMk/>
            <pc:sldMk cId="346005490" sldId="387"/>
            <ac:spMk id="3" creationId="{DAF54E74-8DEF-4A00-1325-BC02AAB643B7}"/>
          </ac:spMkLst>
        </pc:spChg>
      </pc:sldChg>
      <pc:sldChg chg="add del">
        <pc:chgData name="Huber Florian" userId="e447029a-6328-4a09-9410-16b2071bbfe0" providerId="ADAL" clId="{CF6821E4-4072-384C-B395-EB5C1059D881}" dt="2022-09-01T07:48:25.856" v="4480" actId="2696"/>
        <pc:sldMkLst>
          <pc:docMk/>
          <pc:sldMk cId="2307888547" sldId="388"/>
        </pc:sldMkLst>
      </pc:sldChg>
      <pc:sldChg chg="add ord">
        <pc:chgData name="Huber Florian" userId="e447029a-6328-4a09-9410-16b2071bbfe0" providerId="ADAL" clId="{CF6821E4-4072-384C-B395-EB5C1059D881}" dt="2022-09-01T07:48:12.817" v="4478" actId="20578"/>
        <pc:sldMkLst>
          <pc:docMk/>
          <pc:sldMk cId="950401579" sldId="389"/>
        </pc:sldMkLst>
      </pc:sldChg>
      <pc:sldChg chg="add del">
        <pc:chgData name="Huber Florian" userId="e447029a-6328-4a09-9410-16b2071bbfe0" providerId="ADAL" clId="{CF6821E4-4072-384C-B395-EB5C1059D881}" dt="2022-09-01T07:53:09.651" v="4551" actId="2696"/>
        <pc:sldMkLst>
          <pc:docMk/>
          <pc:sldMk cId="1463934942" sldId="390"/>
        </pc:sldMkLst>
      </pc:sldChg>
      <pc:sldChg chg="addSp delSp modSp add mod ord">
        <pc:chgData name="Huber Florian" userId="e447029a-6328-4a09-9410-16b2071bbfe0" providerId="ADAL" clId="{CF6821E4-4072-384C-B395-EB5C1059D881}" dt="2022-09-01T07:57:24.169" v="4603" actId="171"/>
        <pc:sldMkLst>
          <pc:docMk/>
          <pc:sldMk cId="763130906" sldId="391"/>
        </pc:sldMkLst>
        <pc:spChg chg="del">
          <ac:chgData name="Huber Florian" userId="e447029a-6328-4a09-9410-16b2071bbfe0" providerId="ADAL" clId="{CF6821E4-4072-384C-B395-EB5C1059D881}" dt="2022-09-01T07:56:56.734" v="4598" actId="478"/>
          <ac:spMkLst>
            <pc:docMk/>
            <pc:sldMk cId="763130906" sldId="391"/>
            <ac:spMk id="2" creationId="{038D7653-F908-1B11-5942-C22FCC921D6A}"/>
          </ac:spMkLst>
        </pc:spChg>
        <pc:spChg chg="del">
          <ac:chgData name="Huber Florian" userId="e447029a-6328-4a09-9410-16b2071bbfe0" providerId="ADAL" clId="{CF6821E4-4072-384C-B395-EB5C1059D881}" dt="2022-09-01T07:57:00.505" v="4599" actId="478"/>
          <ac:spMkLst>
            <pc:docMk/>
            <pc:sldMk cId="763130906" sldId="391"/>
            <ac:spMk id="3" creationId="{3055963B-343E-A855-F0E9-960193836271}"/>
          </ac:spMkLst>
        </pc:spChg>
        <pc:spChg chg="add mod">
          <ac:chgData name="Huber Florian" userId="e447029a-6328-4a09-9410-16b2071bbfe0" providerId="ADAL" clId="{CF6821E4-4072-384C-B395-EB5C1059D881}" dt="2022-09-01T07:57:24.169" v="4603" actId="171"/>
          <ac:spMkLst>
            <pc:docMk/>
            <pc:sldMk cId="763130906" sldId="391"/>
            <ac:spMk id="5" creationId="{E5CAAD15-AA11-1663-6766-ADD6D78233AE}"/>
          </ac:spMkLst>
        </pc:spChg>
        <pc:picChg chg="mod">
          <ac:chgData name="Huber Florian" userId="e447029a-6328-4a09-9410-16b2071bbfe0" providerId="ADAL" clId="{CF6821E4-4072-384C-B395-EB5C1059D881}" dt="2022-09-01T07:56:49.838" v="4597" actId="12789"/>
          <ac:picMkLst>
            <pc:docMk/>
            <pc:sldMk cId="763130906" sldId="391"/>
            <ac:picMk id="4" creationId="{C4356AD4-BA98-D55D-45C3-D7A3CA15374C}"/>
          </ac:picMkLst>
        </pc:picChg>
      </pc:sldChg>
      <pc:sldChg chg="modSp add mod ord">
        <pc:chgData name="Huber Florian" userId="e447029a-6328-4a09-9410-16b2071bbfe0" providerId="ADAL" clId="{CF6821E4-4072-384C-B395-EB5C1059D881}" dt="2022-09-01T07:59:03.167" v="4650" actId="14100"/>
        <pc:sldMkLst>
          <pc:docMk/>
          <pc:sldMk cId="266150789" sldId="392"/>
        </pc:sldMkLst>
        <pc:spChg chg="mod">
          <ac:chgData name="Huber Florian" userId="e447029a-6328-4a09-9410-16b2071bbfe0" providerId="ADAL" clId="{CF6821E4-4072-384C-B395-EB5C1059D881}" dt="2022-09-01T07:59:03.167" v="4650" actId="14100"/>
          <ac:spMkLst>
            <pc:docMk/>
            <pc:sldMk cId="266150789" sldId="392"/>
            <ac:spMk id="2" creationId="{A7E9D35D-3360-6050-83BC-868877B95CBB}"/>
          </ac:spMkLst>
        </pc:spChg>
      </pc:sldChg>
      <pc:sldChg chg="add del ord">
        <pc:chgData name="Huber Florian" userId="e447029a-6328-4a09-9410-16b2071bbfe0" providerId="ADAL" clId="{CF6821E4-4072-384C-B395-EB5C1059D881}" dt="2022-09-01T07:54:24.791" v="4557" actId="2696"/>
        <pc:sldMkLst>
          <pc:docMk/>
          <pc:sldMk cId="395554061" sldId="392"/>
        </pc:sldMkLst>
      </pc:sldChg>
      <pc:sldChg chg="modSp add mod ord">
        <pc:chgData name="Huber Florian" userId="e447029a-6328-4a09-9410-16b2071bbfe0" providerId="ADAL" clId="{CF6821E4-4072-384C-B395-EB5C1059D881}" dt="2022-09-01T08:00:15.987" v="4691" actId="113"/>
        <pc:sldMkLst>
          <pc:docMk/>
          <pc:sldMk cId="1037107359" sldId="393"/>
        </pc:sldMkLst>
        <pc:spChg chg="mod">
          <ac:chgData name="Huber Florian" userId="e447029a-6328-4a09-9410-16b2071bbfe0" providerId="ADAL" clId="{CF6821E4-4072-384C-B395-EB5C1059D881}" dt="2022-09-01T08:00:15.987" v="4691" actId="113"/>
          <ac:spMkLst>
            <pc:docMk/>
            <pc:sldMk cId="1037107359" sldId="393"/>
            <ac:spMk id="2" creationId="{A7E9D35D-3360-6050-83BC-868877B95CBB}"/>
          </ac:spMkLst>
        </pc:spChg>
      </pc:sldChg>
      <pc:sldChg chg="modSp add del mod ord">
        <pc:chgData name="Huber Florian" userId="e447029a-6328-4a09-9410-16b2071bbfe0" providerId="ADAL" clId="{CF6821E4-4072-384C-B395-EB5C1059D881}" dt="2022-09-01T07:58:22.210" v="4606" actId="2696"/>
        <pc:sldMkLst>
          <pc:docMk/>
          <pc:sldMk cId="2387922871" sldId="393"/>
        </pc:sldMkLst>
        <pc:spChg chg="mod">
          <ac:chgData name="Huber Florian" userId="e447029a-6328-4a09-9410-16b2071bbfe0" providerId="ADAL" clId="{CF6821E4-4072-384C-B395-EB5C1059D881}" dt="2022-09-01T07:54:39.363" v="4587" actId="20577"/>
          <ac:spMkLst>
            <pc:docMk/>
            <pc:sldMk cId="2387922871" sldId="393"/>
            <ac:spMk id="2" creationId="{A7E9D35D-3360-6050-83BC-868877B95CBB}"/>
          </ac:spMkLst>
        </pc:spChg>
      </pc:sldChg>
      <pc:sldChg chg="modSp new mod">
        <pc:chgData name="Huber Florian" userId="e447029a-6328-4a09-9410-16b2071bbfe0" providerId="ADAL" clId="{CF6821E4-4072-384C-B395-EB5C1059D881}" dt="2022-09-01T08:07:30.470" v="4906" actId="14100"/>
        <pc:sldMkLst>
          <pc:docMk/>
          <pc:sldMk cId="1046424412" sldId="394"/>
        </pc:sldMkLst>
        <pc:spChg chg="mod">
          <ac:chgData name="Huber Florian" userId="e447029a-6328-4a09-9410-16b2071bbfe0" providerId="ADAL" clId="{CF6821E4-4072-384C-B395-EB5C1059D881}" dt="2022-09-01T08:07:30.470" v="4906" actId="14100"/>
          <ac:spMkLst>
            <pc:docMk/>
            <pc:sldMk cId="1046424412" sldId="394"/>
            <ac:spMk id="2" creationId="{9F024267-CF9F-6EBC-0460-E37198F64BBD}"/>
          </ac:spMkLst>
        </pc:spChg>
        <pc:spChg chg="mod">
          <ac:chgData name="Huber Florian" userId="e447029a-6328-4a09-9410-16b2071bbfe0" providerId="ADAL" clId="{CF6821E4-4072-384C-B395-EB5C1059D881}" dt="2022-09-01T08:06:09.384" v="4862" actId="20577"/>
          <ac:spMkLst>
            <pc:docMk/>
            <pc:sldMk cId="1046424412" sldId="394"/>
            <ac:spMk id="3" creationId="{6C5206B5-25AC-00B4-D56A-5C42162B1E9B}"/>
          </ac:spMkLst>
        </pc:spChg>
        <pc:spChg chg="mod">
          <ac:chgData name="Huber Florian" userId="e447029a-6328-4a09-9410-16b2071bbfe0" providerId="ADAL" clId="{CF6821E4-4072-384C-B395-EB5C1059D881}" dt="2022-09-01T08:06:38.479" v="4900" actId="12"/>
          <ac:spMkLst>
            <pc:docMk/>
            <pc:sldMk cId="1046424412" sldId="394"/>
            <ac:spMk id="6" creationId="{64318F2D-CDDA-F58A-0531-7FB182EBF4FB}"/>
          </ac:spMkLst>
        </pc:spChg>
      </pc:sldChg>
      <pc:sldChg chg="modSp add mod ord">
        <pc:chgData name="Huber Florian" userId="e447029a-6328-4a09-9410-16b2071bbfe0" providerId="ADAL" clId="{CF6821E4-4072-384C-B395-EB5C1059D881}" dt="2022-09-01T08:21:19.677" v="5604" actId="20577"/>
        <pc:sldMkLst>
          <pc:docMk/>
          <pc:sldMk cId="4053814621" sldId="395"/>
        </pc:sldMkLst>
        <pc:spChg chg="mod">
          <ac:chgData name="Huber Florian" userId="e447029a-6328-4a09-9410-16b2071bbfe0" providerId="ADAL" clId="{CF6821E4-4072-384C-B395-EB5C1059D881}" dt="2022-09-01T08:21:19.677" v="5604" actId="20577"/>
          <ac:spMkLst>
            <pc:docMk/>
            <pc:sldMk cId="4053814621" sldId="395"/>
            <ac:spMk id="2" creationId="{7DC27E51-C34C-2D41-A05E-2B46F0D72781}"/>
          </ac:spMkLst>
        </pc:spChg>
        <pc:spChg chg="mod">
          <ac:chgData name="Huber Florian" userId="e447029a-6328-4a09-9410-16b2071bbfe0" providerId="ADAL" clId="{CF6821E4-4072-384C-B395-EB5C1059D881}" dt="2022-09-01T08:20:56.114" v="5595" actId="20577"/>
          <ac:spMkLst>
            <pc:docMk/>
            <pc:sldMk cId="4053814621" sldId="395"/>
            <ac:spMk id="5" creationId="{AB9A5BFE-4874-B34B-8A2A-82D1EB42D68D}"/>
          </ac:spMkLst>
        </pc:spChg>
        <pc:spChg chg="mod">
          <ac:chgData name="Huber Florian" userId="e447029a-6328-4a09-9410-16b2071bbfe0" providerId="ADAL" clId="{CF6821E4-4072-384C-B395-EB5C1059D881}" dt="2022-09-01T08:12:13.645" v="5072" actId="20577"/>
          <ac:spMkLst>
            <pc:docMk/>
            <pc:sldMk cId="4053814621" sldId="395"/>
            <ac:spMk id="6" creationId="{9E5236C8-AC88-5748-B8B8-8BBB71EA0850}"/>
          </ac:spMkLst>
        </pc:spChg>
      </pc:sldChg>
      <pc:sldChg chg="modSp add mod ord">
        <pc:chgData name="Huber Florian" userId="e447029a-6328-4a09-9410-16b2071bbfe0" providerId="ADAL" clId="{CF6821E4-4072-384C-B395-EB5C1059D881}" dt="2022-09-01T08:08:14.085" v="4919" actId="20577"/>
        <pc:sldMkLst>
          <pc:docMk/>
          <pc:sldMk cId="20482346" sldId="396"/>
        </pc:sldMkLst>
        <pc:spChg chg="mod">
          <ac:chgData name="Huber Florian" userId="e447029a-6328-4a09-9410-16b2071bbfe0" providerId="ADAL" clId="{CF6821E4-4072-384C-B395-EB5C1059D881}" dt="2022-09-01T08:08:14.085" v="4919" actId="20577"/>
          <ac:spMkLst>
            <pc:docMk/>
            <pc:sldMk cId="20482346" sldId="396"/>
            <ac:spMk id="2" creationId="{A7E9D35D-3360-6050-83BC-868877B95CBB}"/>
          </ac:spMkLst>
        </pc:spChg>
      </pc:sldChg>
      <pc:sldChg chg="add ord">
        <pc:chgData name="Huber Florian" userId="e447029a-6328-4a09-9410-16b2071bbfe0" providerId="ADAL" clId="{CF6821E4-4072-384C-B395-EB5C1059D881}" dt="2022-09-01T08:23:29.868" v="5616" actId="20578"/>
        <pc:sldMkLst>
          <pc:docMk/>
          <pc:sldMk cId="221958014" sldId="397"/>
        </pc:sldMkLst>
      </pc:sldChg>
      <pc:sldChg chg="add del ord">
        <pc:chgData name="Huber Florian" userId="e447029a-6328-4a09-9410-16b2071bbfe0" providerId="ADAL" clId="{CF6821E4-4072-384C-B395-EB5C1059D881}" dt="2022-09-01T08:23:21.944" v="5614" actId="2696"/>
        <pc:sldMkLst>
          <pc:docMk/>
          <pc:sldMk cId="1368224649" sldId="397"/>
        </pc:sldMkLst>
      </pc:sldChg>
      <pc:sldChg chg="add del ord">
        <pc:chgData name="Huber Florian" userId="e447029a-6328-4a09-9410-16b2071bbfe0" providerId="ADAL" clId="{CF6821E4-4072-384C-B395-EB5C1059D881}" dt="2022-09-01T08:23:20.110" v="5613" actId="2696"/>
        <pc:sldMkLst>
          <pc:docMk/>
          <pc:sldMk cId="44718875" sldId="398"/>
        </pc:sldMkLst>
      </pc:sldChg>
      <pc:sldChg chg="modSp add mod">
        <pc:chgData name="Huber Florian" userId="e447029a-6328-4a09-9410-16b2071bbfe0" providerId="ADAL" clId="{CF6821E4-4072-384C-B395-EB5C1059D881}" dt="2022-09-01T11:30:38.097" v="5876" actId="20577"/>
        <pc:sldMkLst>
          <pc:docMk/>
          <pc:sldMk cId="3171049694" sldId="398"/>
        </pc:sldMkLst>
        <pc:spChg chg="mod">
          <ac:chgData name="Huber Florian" userId="e447029a-6328-4a09-9410-16b2071bbfe0" providerId="ADAL" clId="{CF6821E4-4072-384C-B395-EB5C1059D881}" dt="2022-09-01T11:29:16.273" v="5790" actId="20577"/>
          <ac:spMkLst>
            <pc:docMk/>
            <pc:sldMk cId="3171049694" sldId="398"/>
            <ac:spMk id="5" creationId="{AB9A5BFE-4874-B34B-8A2A-82D1EB42D68D}"/>
          </ac:spMkLst>
        </pc:spChg>
        <pc:spChg chg="mod">
          <ac:chgData name="Huber Florian" userId="e447029a-6328-4a09-9410-16b2071bbfe0" providerId="ADAL" clId="{CF6821E4-4072-384C-B395-EB5C1059D881}" dt="2022-09-01T11:30:38.097" v="5876" actId="20577"/>
          <ac:spMkLst>
            <pc:docMk/>
            <pc:sldMk cId="3171049694" sldId="398"/>
            <ac:spMk id="6" creationId="{9E5236C8-AC88-5748-B8B8-8BBB71EA0850}"/>
          </ac:spMkLst>
        </pc:spChg>
      </pc:sldChg>
    </pc:docChg>
  </pc:docChgLst>
  <pc:docChgLst>
    <pc:chgData name="Huber Florian" userId="e447029a-6328-4a09-9410-16b2071bbfe0" providerId="ADAL" clId="{CE8C39F4-7875-DC4B-9BE4-CCC33A542E2B}"/>
    <pc:docChg chg="undo redo custSel addSld delSld modSld sldOrd">
      <pc:chgData name="Huber Florian" userId="e447029a-6328-4a09-9410-16b2071bbfe0" providerId="ADAL" clId="{CE8C39F4-7875-DC4B-9BE4-CCC33A542E2B}" dt="2022-09-22T11:46:05.889" v="5057" actId="20578"/>
      <pc:docMkLst>
        <pc:docMk/>
      </pc:docMkLst>
      <pc:sldChg chg="modSp mod">
        <pc:chgData name="Huber Florian" userId="e447029a-6328-4a09-9410-16b2071bbfe0" providerId="ADAL" clId="{CE8C39F4-7875-DC4B-9BE4-CCC33A542E2B}" dt="2022-09-22T05:55:05.231" v="514" actId="20577"/>
        <pc:sldMkLst>
          <pc:docMk/>
          <pc:sldMk cId="1842496940" sldId="271"/>
        </pc:sldMkLst>
        <pc:spChg chg="mod">
          <ac:chgData name="Huber Florian" userId="e447029a-6328-4a09-9410-16b2071bbfe0" providerId="ADAL" clId="{CE8C39F4-7875-DC4B-9BE4-CCC33A542E2B}" dt="2022-09-22T04:50:24.942" v="173" actId="20577"/>
          <ac:spMkLst>
            <pc:docMk/>
            <pc:sldMk cId="1842496940" sldId="271"/>
            <ac:spMk id="3" creationId="{8D27B2C5-8BA6-42DE-BDE8-0FBB326B79A9}"/>
          </ac:spMkLst>
        </pc:spChg>
        <pc:spChg chg="mod">
          <ac:chgData name="Huber Florian" userId="e447029a-6328-4a09-9410-16b2071bbfe0" providerId="ADAL" clId="{CE8C39F4-7875-DC4B-9BE4-CCC33A542E2B}" dt="2022-09-22T05:55:05.231" v="514" actId="20577"/>
          <ac:spMkLst>
            <pc:docMk/>
            <pc:sldMk cId="1842496940" sldId="271"/>
            <ac:spMk id="4" creationId="{101CFEBE-AECE-4B30-A971-AB3B0C21E7FA}"/>
          </ac:spMkLst>
        </pc:spChg>
      </pc:sldChg>
      <pc:sldChg chg="modSp add del mod ord">
        <pc:chgData name="Huber Florian" userId="e447029a-6328-4a09-9410-16b2071bbfe0" providerId="ADAL" clId="{CE8C39F4-7875-DC4B-9BE4-CCC33A542E2B}" dt="2022-09-22T08:27:43.799" v="1489" actId="2696"/>
        <pc:sldMkLst>
          <pc:docMk/>
          <pc:sldMk cId="1429787185" sldId="356"/>
        </pc:sldMkLst>
        <pc:spChg chg="mod">
          <ac:chgData name="Huber Florian" userId="e447029a-6328-4a09-9410-16b2071bbfe0" providerId="ADAL" clId="{CE8C39F4-7875-DC4B-9BE4-CCC33A542E2B}" dt="2022-09-22T06:21:54.447" v="957" actId="6549"/>
          <ac:spMkLst>
            <pc:docMk/>
            <pc:sldMk cId="1429787185" sldId="356"/>
            <ac:spMk id="2" creationId="{A7E9D35D-3360-6050-83BC-868877B95CBB}"/>
          </ac:spMkLst>
        </pc:spChg>
      </pc:sldChg>
      <pc:sldChg chg="modSp mod">
        <pc:chgData name="Huber Florian" userId="e447029a-6328-4a09-9410-16b2071bbfe0" providerId="ADAL" clId="{CE8C39F4-7875-DC4B-9BE4-CCC33A542E2B}" dt="2022-09-22T04:51:06.491" v="174" actId="6549"/>
        <pc:sldMkLst>
          <pc:docMk/>
          <pc:sldMk cId="3785367945" sldId="370"/>
        </pc:sldMkLst>
        <pc:spChg chg="mod">
          <ac:chgData name="Huber Florian" userId="e447029a-6328-4a09-9410-16b2071bbfe0" providerId="ADAL" clId="{CE8C39F4-7875-DC4B-9BE4-CCC33A542E2B}" dt="2022-09-22T04:51:06.491" v="174" actId="6549"/>
          <ac:spMkLst>
            <pc:docMk/>
            <pc:sldMk cId="3785367945" sldId="370"/>
            <ac:spMk id="3" creationId="{D04FFEC6-0CA4-9DE2-35EA-7092540A66F9}"/>
          </ac:spMkLst>
        </pc:spChg>
      </pc:sldChg>
      <pc:sldChg chg="del">
        <pc:chgData name="Huber Florian" userId="e447029a-6328-4a09-9410-16b2071bbfe0" providerId="ADAL" clId="{CE8C39F4-7875-DC4B-9BE4-CCC33A542E2B}" dt="2022-09-22T06:07:41.307" v="796" actId="2696"/>
        <pc:sldMkLst>
          <pc:docMk/>
          <pc:sldMk cId="3061561928" sldId="371"/>
        </pc:sldMkLst>
      </pc:sldChg>
      <pc:sldChg chg="modSp del mod">
        <pc:chgData name="Huber Florian" userId="e447029a-6328-4a09-9410-16b2071bbfe0" providerId="ADAL" clId="{CE8C39F4-7875-DC4B-9BE4-CCC33A542E2B}" dt="2022-09-22T09:26:30.134" v="3557" actId="2696"/>
        <pc:sldMkLst>
          <pc:docMk/>
          <pc:sldMk cId="4053814621" sldId="395"/>
        </pc:sldMkLst>
        <pc:spChg chg="mod">
          <ac:chgData name="Huber Florian" userId="e447029a-6328-4a09-9410-16b2071bbfe0" providerId="ADAL" clId="{CE8C39F4-7875-DC4B-9BE4-CCC33A542E2B}" dt="2022-09-22T09:17:11.439" v="3021" actId="20577"/>
          <ac:spMkLst>
            <pc:docMk/>
            <pc:sldMk cId="4053814621" sldId="395"/>
            <ac:spMk id="2" creationId="{7DC27E51-C34C-2D41-A05E-2B46F0D72781}"/>
          </ac:spMkLst>
        </pc:spChg>
      </pc:sldChg>
      <pc:sldChg chg="del">
        <pc:chgData name="Huber Florian" userId="e447029a-6328-4a09-9410-16b2071bbfe0" providerId="ADAL" clId="{CE8C39F4-7875-DC4B-9BE4-CCC33A542E2B}" dt="2022-09-22T09:17:00.796" v="3019" actId="2696"/>
        <pc:sldMkLst>
          <pc:docMk/>
          <pc:sldMk cId="20482346" sldId="396"/>
        </pc:sldMkLst>
      </pc:sldChg>
      <pc:sldChg chg="modSp mod">
        <pc:chgData name="Huber Florian" userId="e447029a-6328-4a09-9410-16b2071bbfe0" providerId="ADAL" clId="{CE8C39F4-7875-DC4B-9BE4-CCC33A542E2B}" dt="2022-09-22T04:51:23.871" v="182" actId="20577"/>
        <pc:sldMkLst>
          <pc:docMk/>
          <pc:sldMk cId="3171049694" sldId="398"/>
        </pc:sldMkLst>
        <pc:spChg chg="mod">
          <ac:chgData name="Huber Florian" userId="e447029a-6328-4a09-9410-16b2071bbfe0" providerId="ADAL" clId="{CE8C39F4-7875-DC4B-9BE4-CCC33A542E2B}" dt="2022-09-22T04:51:23.871" v="182" actId="20577"/>
          <ac:spMkLst>
            <pc:docMk/>
            <pc:sldMk cId="3171049694" sldId="398"/>
            <ac:spMk id="2" creationId="{7DC27E51-C34C-2D41-A05E-2B46F0D72781}"/>
          </ac:spMkLst>
        </pc:spChg>
        <pc:spChg chg="mod">
          <ac:chgData name="Huber Florian" userId="e447029a-6328-4a09-9410-16b2071bbfe0" providerId="ADAL" clId="{CE8C39F4-7875-DC4B-9BE4-CCC33A542E2B}" dt="2022-09-22T04:48:05.020" v="123" actId="20577"/>
          <ac:spMkLst>
            <pc:docMk/>
            <pc:sldMk cId="3171049694" sldId="398"/>
            <ac:spMk id="5" creationId="{AB9A5BFE-4874-B34B-8A2A-82D1EB42D68D}"/>
          </ac:spMkLst>
        </pc:spChg>
      </pc:sldChg>
      <pc:sldChg chg="modSp add del mod ord">
        <pc:chgData name="Huber Florian" userId="e447029a-6328-4a09-9410-16b2071bbfe0" providerId="ADAL" clId="{CE8C39F4-7875-DC4B-9BE4-CCC33A542E2B}" dt="2022-09-22T08:58:46.583" v="2422" actId="2696"/>
        <pc:sldMkLst>
          <pc:docMk/>
          <pc:sldMk cId="1826026083" sldId="399"/>
        </pc:sldMkLst>
        <pc:spChg chg="mod">
          <ac:chgData name="Huber Florian" userId="e447029a-6328-4a09-9410-16b2071bbfe0" providerId="ADAL" clId="{CE8C39F4-7875-DC4B-9BE4-CCC33A542E2B}" dt="2022-09-22T06:11:25.157" v="835" actId="113"/>
          <ac:spMkLst>
            <pc:docMk/>
            <pc:sldMk cId="1826026083" sldId="399"/>
            <ac:spMk id="3" creationId="{1BAFB5BF-690F-7DBD-29AA-08C845FACB5C}"/>
          </ac:spMkLst>
        </pc:spChg>
      </pc:sldChg>
      <pc:sldChg chg="modSp del mod ord">
        <pc:chgData name="Huber Florian" userId="e447029a-6328-4a09-9410-16b2071bbfe0" providerId="ADAL" clId="{CE8C39F4-7875-DC4B-9BE4-CCC33A542E2B}" dt="2022-09-22T06:43:44.530" v="1464" actId="2696"/>
        <pc:sldMkLst>
          <pc:docMk/>
          <pc:sldMk cId="3647809016" sldId="401"/>
        </pc:sldMkLst>
        <pc:spChg chg="mod">
          <ac:chgData name="Huber Florian" userId="e447029a-6328-4a09-9410-16b2071bbfe0" providerId="ADAL" clId="{CE8C39F4-7875-DC4B-9BE4-CCC33A542E2B}" dt="2022-09-22T06:39:51.871" v="1406" actId="6549"/>
          <ac:spMkLst>
            <pc:docMk/>
            <pc:sldMk cId="3647809016" sldId="401"/>
            <ac:spMk id="2" creationId="{A7E9D35D-3360-6050-83BC-868877B95CBB}"/>
          </ac:spMkLst>
        </pc:spChg>
        <pc:spChg chg="mod">
          <ac:chgData name="Huber Florian" userId="e447029a-6328-4a09-9410-16b2071bbfe0" providerId="ADAL" clId="{CE8C39F4-7875-DC4B-9BE4-CCC33A542E2B}" dt="2022-09-22T06:14:14.886" v="844"/>
          <ac:spMkLst>
            <pc:docMk/>
            <pc:sldMk cId="3647809016" sldId="401"/>
            <ac:spMk id="3" creationId="{665EC887-0A07-D065-073A-46723CC2FF71}"/>
          </ac:spMkLst>
        </pc:spChg>
      </pc:sldChg>
      <pc:sldChg chg="ord">
        <pc:chgData name="Huber Florian" userId="e447029a-6328-4a09-9410-16b2071bbfe0" providerId="ADAL" clId="{CE8C39F4-7875-DC4B-9BE4-CCC33A542E2B}" dt="2022-09-22T11:46:01.987" v="5056" actId="20578"/>
        <pc:sldMkLst>
          <pc:docMk/>
          <pc:sldMk cId="128277344" sldId="408"/>
        </pc:sldMkLst>
      </pc:sldChg>
      <pc:sldChg chg="addSp delSp modSp mod ord">
        <pc:chgData name="Huber Florian" userId="e447029a-6328-4a09-9410-16b2071bbfe0" providerId="ADAL" clId="{CE8C39F4-7875-DC4B-9BE4-CCC33A542E2B}" dt="2022-09-22T08:47:38.681" v="2006" actId="20578"/>
        <pc:sldMkLst>
          <pc:docMk/>
          <pc:sldMk cId="1288010783" sldId="409"/>
        </pc:sldMkLst>
        <pc:spChg chg="mod">
          <ac:chgData name="Huber Florian" userId="e447029a-6328-4a09-9410-16b2071bbfe0" providerId="ADAL" clId="{CE8C39F4-7875-DC4B-9BE4-CCC33A542E2B}" dt="2022-09-22T04:54:47.240" v="204" actId="13926"/>
          <ac:spMkLst>
            <pc:docMk/>
            <pc:sldMk cId="1288010783" sldId="409"/>
            <ac:spMk id="5" creationId="{AB9A5BFE-4874-B34B-8A2A-82D1EB42D68D}"/>
          </ac:spMkLst>
        </pc:spChg>
        <pc:spChg chg="add del mod">
          <ac:chgData name="Huber Florian" userId="e447029a-6328-4a09-9410-16b2071bbfe0" providerId="ADAL" clId="{CE8C39F4-7875-DC4B-9BE4-CCC33A542E2B}" dt="2022-09-22T04:53:43.181" v="196" actId="478"/>
          <ac:spMkLst>
            <pc:docMk/>
            <pc:sldMk cId="1288010783" sldId="409"/>
            <ac:spMk id="6" creationId="{7BE53776-1B59-5365-31DF-462F1FFFB604}"/>
          </ac:spMkLst>
        </pc:spChg>
        <pc:spChg chg="mod">
          <ac:chgData name="Huber Florian" userId="e447029a-6328-4a09-9410-16b2071bbfe0" providerId="ADAL" clId="{CE8C39F4-7875-DC4B-9BE4-CCC33A542E2B}" dt="2022-09-22T04:53:36.580" v="195" actId="14100"/>
          <ac:spMkLst>
            <pc:docMk/>
            <pc:sldMk cId="1288010783" sldId="409"/>
            <ac:spMk id="7" creationId="{35F617F3-750B-E42C-0F0C-6FEC21792A56}"/>
          </ac:spMkLst>
        </pc:spChg>
      </pc:sldChg>
      <pc:sldChg chg="modSp mod">
        <pc:chgData name="Huber Florian" userId="e447029a-6328-4a09-9410-16b2071bbfe0" providerId="ADAL" clId="{CE8C39F4-7875-DC4B-9BE4-CCC33A542E2B}" dt="2022-09-22T09:26:54.647" v="3562" actId="20577"/>
        <pc:sldMkLst>
          <pc:docMk/>
          <pc:sldMk cId="948799677" sldId="410"/>
        </pc:sldMkLst>
        <pc:spChg chg="mod">
          <ac:chgData name="Huber Florian" userId="e447029a-6328-4a09-9410-16b2071bbfe0" providerId="ADAL" clId="{CE8C39F4-7875-DC4B-9BE4-CCC33A542E2B}" dt="2022-09-22T09:26:54.647" v="3562" actId="20577"/>
          <ac:spMkLst>
            <pc:docMk/>
            <pc:sldMk cId="948799677" sldId="410"/>
            <ac:spMk id="2" creationId="{7DC27E51-C34C-2D41-A05E-2B46F0D72781}"/>
          </ac:spMkLst>
        </pc:spChg>
      </pc:sldChg>
      <pc:sldChg chg="del">
        <pc:chgData name="Huber Florian" userId="e447029a-6328-4a09-9410-16b2071bbfe0" providerId="ADAL" clId="{CE8C39F4-7875-DC4B-9BE4-CCC33A542E2B}" dt="2022-09-22T09:26:31.728" v="3559" actId="2696"/>
        <pc:sldMkLst>
          <pc:docMk/>
          <pc:sldMk cId="408648023" sldId="411"/>
        </pc:sldMkLst>
      </pc:sldChg>
      <pc:sldChg chg="modSp mod ord">
        <pc:chgData name="Huber Florian" userId="e447029a-6328-4a09-9410-16b2071bbfe0" providerId="ADAL" clId="{CE8C39F4-7875-DC4B-9BE4-CCC33A542E2B}" dt="2022-09-22T08:49:05.853" v="2118" actId="14100"/>
        <pc:sldMkLst>
          <pc:docMk/>
          <pc:sldMk cId="1786282375" sldId="414"/>
        </pc:sldMkLst>
        <pc:spChg chg="mod">
          <ac:chgData name="Huber Florian" userId="e447029a-6328-4a09-9410-16b2071bbfe0" providerId="ADAL" clId="{CE8C39F4-7875-DC4B-9BE4-CCC33A542E2B}" dt="2022-09-22T08:39:38.450" v="1893" actId="20577"/>
          <ac:spMkLst>
            <pc:docMk/>
            <pc:sldMk cId="1786282375" sldId="414"/>
            <ac:spMk id="2" creationId="{7DC27E51-C34C-2D41-A05E-2B46F0D72781}"/>
          </ac:spMkLst>
        </pc:spChg>
        <pc:spChg chg="mod">
          <ac:chgData name="Huber Florian" userId="e447029a-6328-4a09-9410-16b2071bbfe0" providerId="ADAL" clId="{CE8C39F4-7875-DC4B-9BE4-CCC33A542E2B}" dt="2022-09-22T08:41:04.763" v="1927" actId="20577"/>
          <ac:spMkLst>
            <pc:docMk/>
            <pc:sldMk cId="1786282375" sldId="414"/>
            <ac:spMk id="5" creationId="{AB9A5BFE-4874-B34B-8A2A-82D1EB42D68D}"/>
          </ac:spMkLst>
        </pc:spChg>
        <pc:spChg chg="mod">
          <ac:chgData name="Huber Florian" userId="e447029a-6328-4a09-9410-16b2071bbfe0" providerId="ADAL" clId="{CE8C39F4-7875-DC4B-9BE4-CCC33A542E2B}" dt="2022-09-22T08:49:05.853" v="2118" actId="14100"/>
          <ac:spMkLst>
            <pc:docMk/>
            <pc:sldMk cId="1786282375" sldId="414"/>
            <ac:spMk id="10" creationId="{55E4EF70-4E3E-1E1E-5105-027198F26F5E}"/>
          </ac:spMkLst>
        </pc:spChg>
      </pc:sldChg>
      <pc:sldChg chg="del">
        <pc:chgData name="Huber Florian" userId="e447029a-6328-4a09-9410-16b2071bbfe0" providerId="ADAL" clId="{CE8C39F4-7875-DC4B-9BE4-CCC33A542E2B}" dt="2022-09-22T08:58:48.167" v="2423" actId="2696"/>
        <pc:sldMkLst>
          <pc:docMk/>
          <pc:sldMk cId="811916305" sldId="416"/>
        </pc:sldMkLst>
      </pc:sldChg>
      <pc:sldChg chg="add del">
        <pc:chgData name="Huber Florian" userId="e447029a-6328-4a09-9410-16b2071bbfe0" providerId="ADAL" clId="{CE8C39F4-7875-DC4B-9BE4-CCC33A542E2B}" dt="2022-09-22T09:16:50.308" v="3012" actId="2696"/>
        <pc:sldMkLst>
          <pc:docMk/>
          <pc:sldMk cId="3815558936" sldId="417"/>
        </pc:sldMkLst>
      </pc:sldChg>
      <pc:sldChg chg="addSp delSp modSp add del mod ord modClrScheme chgLayout">
        <pc:chgData name="Huber Florian" userId="e447029a-6328-4a09-9410-16b2071bbfe0" providerId="ADAL" clId="{CE8C39F4-7875-DC4B-9BE4-CCC33A542E2B}" dt="2022-09-22T09:16:46.796" v="3011" actId="2696"/>
        <pc:sldMkLst>
          <pc:docMk/>
          <pc:sldMk cId="170584101" sldId="418"/>
        </pc:sldMkLst>
        <pc:spChg chg="mod ord">
          <ac:chgData name="Huber Florian" userId="e447029a-6328-4a09-9410-16b2071bbfe0" providerId="ADAL" clId="{CE8C39F4-7875-DC4B-9BE4-CCC33A542E2B}" dt="2022-09-22T09:16:42.647" v="3010" actId="700"/>
          <ac:spMkLst>
            <pc:docMk/>
            <pc:sldMk cId="170584101" sldId="418"/>
            <ac:spMk id="2" creationId="{B2CE93F9-EDF0-E8F0-79B5-C29CB0C1E56E}"/>
          </ac:spMkLst>
        </pc:spChg>
        <pc:spChg chg="mod ord">
          <ac:chgData name="Huber Florian" userId="e447029a-6328-4a09-9410-16b2071bbfe0" providerId="ADAL" clId="{CE8C39F4-7875-DC4B-9BE4-CCC33A542E2B}" dt="2022-09-22T09:16:42.647" v="3010" actId="700"/>
          <ac:spMkLst>
            <pc:docMk/>
            <pc:sldMk cId="170584101" sldId="418"/>
            <ac:spMk id="3" creationId="{D37F772B-7FAD-50AA-D3BA-645DAA09FCB8}"/>
          </ac:spMkLst>
        </pc:spChg>
        <pc:spChg chg="mod ord">
          <ac:chgData name="Huber Florian" userId="e447029a-6328-4a09-9410-16b2071bbfe0" providerId="ADAL" clId="{CE8C39F4-7875-DC4B-9BE4-CCC33A542E2B}" dt="2022-09-22T09:16:42.647" v="3010" actId="700"/>
          <ac:spMkLst>
            <pc:docMk/>
            <pc:sldMk cId="170584101" sldId="418"/>
            <ac:spMk id="4" creationId="{44BDAAFB-36F3-6EFF-AC8F-FAA698ED131E}"/>
          </ac:spMkLst>
        </pc:spChg>
        <pc:spChg chg="mod ord">
          <ac:chgData name="Huber Florian" userId="e447029a-6328-4a09-9410-16b2071bbfe0" providerId="ADAL" clId="{CE8C39F4-7875-DC4B-9BE4-CCC33A542E2B}" dt="2022-09-22T09:16:42.647" v="3010" actId="700"/>
          <ac:spMkLst>
            <pc:docMk/>
            <pc:sldMk cId="170584101" sldId="418"/>
            <ac:spMk id="5" creationId="{6274814E-92AC-286B-6395-C04B84D454E2}"/>
          </ac:spMkLst>
        </pc:spChg>
        <pc:spChg chg="add del mod ord">
          <ac:chgData name="Huber Florian" userId="e447029a-6328-4a09-9410-16b2071bbfe0" providerId="ADAL" clId="{CE8C39F4-7875-DC4B-9BE4-CCC33A542E2B}" dt="2022-09-22T09:16:07.413" v="3009" actId="700"/>
          <ac:spMkLst>
            <pc:docMk/>
            <pc:sldMk cId="170584101" sldId="418"/>
            <ac:spMk id="6" creationId="{2C7BCBDA-65D3-E7E8-CEF4-29695BBD9FAA}"/>
          </ac:spMkLst>
        </pc:spChg>
        <pc:spChg chg="add del mod ord">
          <ac:chgData name="Huber Florian" userId="e447029a-6328-4a09-9410-16b2071bbfe0" providerId="ADAL" clId="{CE8C39F4-7875-DC4B-9BE4-CCC33A542E2B}" dt="2022-09-22T09:16:07.413" v="3009" actId="700"/>
          <ac:spMkLst>
            <pc:docMk/>
            <pc:sldMk cId="170584101" sldId="418"/>
            <ac:spMk id="7" creationId="{38F64CC3-B87D-C242-AEE3-FE295FA7C3BA}"/>
          </ac:spMkLst>
        </pc:spChg>
        <pc:spChg chg="add del mod ord">
          <ac:chgData name="Huber Florian" userId="e447029a-6328-4a09-9410-16b2071bbfe0" providerId="ADAL" clId="{CE8C39F4-7875-DC4B-9BE4-CCC33A542E2B}" dt="2022-09-22T09:16:07.413" v="3009" actId="700"/>
          <ac:spMkLst>
            <pc:docMk/>
            <pc:sldMk cId="170584101" sldId="418"/>
            <ac:spMk id="8" creationId="{CE4823DB-4C3E-7318-CE23-4141C492DA35}"/>
          </ac:spMkLst>
        </pc:spChg>
        <pc:spChg chg="add del mod ord">
          <ac:chgData name="Huber Florian" userId="e447029a-6328-4a09-9410-16b2071bbfe0" providerId="ADAL" clId="{CE8C39F4-7875-DC4B-9BE4-CCC33A542E2B}" dt="2022-09-22T09:16:42.647" v="3010" actId="700"/>
          <ac:spMkLst>
            <pc:docMk/>
            <pc:sldMk cId="170584101" sldId="418"/>
            <ac:spMk id="9" creationId="{78512FFA-E541-9273-B4DD-D6397BF3F4FB}"/>
          </ac:spMkLst>
        </pc:spChg>
        <pc:spChg chg="add mod ord">
          <ac:chgData name="Huber Florian" userId="e447029a-6328-4a09-9410-16b2071bbfe0" providerId="ADAL" clId="{CE8C39F4-7875-DC4B-9BE4-CCC33A542E2B}" dt="2022-09-22T09:16:42.647" v="3010" actId="700"/>
          <ac:spMkLst>
            <pc:docMk/>
            <pc:sldMk cId="170584101" sldId="418"/>
            <ac:spMk id="10" creationId="{0FB1A8D8-B5F4-2CA6-9EE5-F20974BE8385}"/>
          </ac:spMkLst>
        </pc:spChg>
      </pc:sldChg>
      <pc:sldChg chg="add del">
        <pc:chgData name="Huber Florian" userId="e447029a-6328-4a09-9410-16b2071bbfe0" providerId="ADAL" clId="{CE8C39F4-7875-DC4B-9BE4-CCC33A542E2B}" dt="2022-09-22T09:16:50.647" v="3013" actId="2696"/>
        <pc:sldMkLst>
          <pc:docMk/>
          <pc:sldMk cId="719573600" sldId="419"/>
        </pc:sldMkLst>
      </pc:sldChg>
      <pc:sldChg chg="add del">
        <pc:chgData name="Huber Florian" userId="e447029a-6328-4a09-9410-16b2071bbfe0" providerId="ADAL" clId="{CE8C39F4-7875-DC4B-9BE4-CCC33A542E2B}" dt="2022-09-22T09:16:51.035" v="3014" actId="2696"/>
        <pc:sldMkLst>
          <pc:docMk/>
          <pc:sldMk cId="3083188893" sldId="420"/>
        </pc:sldMkLst>
      </pc:sldChg>
      <pc:sldChg chg="add del">
        <pc:chgData name="Huber Florian" userId="e447029a-6328-4a09-9410-16b2071bbfe0" providerId="ADAL" clId="{CE8C39F4-7875-DC4B-9BE4-CCC33A542E2B}" dt="2022-09-22T09:16:51.488" v="3015" actId="2696"/>
        <pc:sldMkLst>
          <pc:docMk/>
          <pc:sldMk cId="1437280254" sldId="421"/>
        </pc:sldMkLst>
      </pc:sldChg>
      <pc:sldChg chg="add del">
        <pc:chgData name="Huber Florian" userId="e447029a-6328-4a09-9410-16b2071bbfe0" providerId="ADAL" clId="{CE8C39F4-7875-DC4B-9BE4-CCC33A542E2B}" dt="2022-09-22T09:16:52.048" v="3016" actId="2696"/>
        <pc:sldMkLst>
          <pc:docMk/>
          <pc:sldMk cId="1101362054" sldId="422"/>
        </pc:sldMkLst>
      </pc:sldChg>
      <pc:sldChg chg="modSp add del mod ord">
        <pc:chgData name="Huber Florian" userId="e447029a-6328-4a09-9410-16b2071bbfe0" providerId="ADAL" clId="{CE8C39F4-7875-DC4B-9BE4-CCC33A542E2B}" dt="2022-09-22T10:50:43.436" v="5018" actId="20578"/>
        <pc:sldMkLst>
          <pc:docMk/>
          <pc:sldMk cId="2686539663" sldId="423"/>
        </pc:sldMkLst>
        <pc:spChg chg="mod">
          <ac:chgData name="Huber Florian" userId="e447029a-6328-4a09-9410-16b2071bbfe0" providerId="ADAL" clId="{CE8C39F4-7875-DC4B-9BE4-CCC33A542E2B}" dt="2022-09-22T09:00:25.971" v="2452" actId="20577"/>
          <ac:spMkLst>
            <pc:docMk/>
            <pc:sldMk cId="2686539663" sldId="423"/>
            <ac:spMk id="2" creationId="{A7E9D35D-3360-6050-83BC-868877B95CBB}"/>
          </ac:spMkLst>
        </pc:spChg>
      </pc:sldChg>
      <pc:sldChg chg="modSp add del mod">
        <pc:chgData name="Huber Florian" userId="e447029a-6328-4a09-9410-16b2071bbfe0" providerId="ADAL" clId="{CE8C39F4-7875-DC4B-9BE4-CCC33A542E2B}" dt="2022-09-22T10:52:35.923" v="5054" actId="20577"/>
        <pc:sldMkLst>
          <pc:docMk/>
          <pc:sldMk cId="3479850681" sldId="424"/>
        </pc:sldMkLst>
        <pc:spChg chg="mod">
          <ac:chgData name="Huber Florian" userId="e447029a-6328-4a09-9410-16b2071bbfe0" providerId="ADAL" clId="{CE8C39F4-7875-DC4B-9BE4-CCC33A542E2B}" dt="2022-09-22T10:52:35.923" v="5054" actId="20577"/>
          <ac:spMkLst>
            <pc:docMk/>
            <pc:sldMk cId="3479850681" sldId="424"/>
            <ac:spMk id="2" creationId="{9F024267-CF9F-6EBC-0460-E37198F64BBD}"/>
          </ac:spMkLst>
        </pc:spChg>
        <pc:spChg chg="mod">
          <ac:chgData name="Huber Florian" userId="e447029a-6328-4a09-9410-16b2071bbfe0" providerId="ADAL" clId="{CE8C39F4-7875-DC4B-9BE4-CCC33A542E2B}" dt="2022-09-22T10:51:37.006" v="5036" actId="20577"/>
          <ac:spMkLst>
            <pc:docMk/>
            <pc:sldMk cId="3479850681" sldId="424"/>
            <ac:spMk id="3" creationId="{6C5206B5-25AC-00B4-D56A-5C42162B1E9B}"/>
          </ac:spMkLst>
        </pc:spChg>
        <pc:spChg chg="mod">
          <ac:chgData name="Huber Florian" userId="e447029a-6328-4a09-9410-16b2071bbfe0" providerId="ADAL" clId="{CE8C39F4-7875-DC4B-9BE4-CCC33A542E2B}" dt="2022-09-22T10:52:11.701" v="5052" actId="20577"/>
          <ac:spMkLst>
            <pc:docMk/>
            <pc:sldMk cId="3479850681" sldId="424"/>
            <ac:spMk id="6" creationId="{64318F2D-CDDA-F58A-0531-7FB182EBF4FB}"/>
          </ac:spMkLst>
        </pc:spChg>
      </pc:sldChg>
      <pc:sldChg chg="del">
        <pc:chgData name="Huber Florian" userId="e447029a-6328-4a09-9410-16b2071bbfe0" providerId="ADAL" clId="{CE8C39F4-7875-DC4B-9BE4-CCC33A542E2B}" dt="2022-09-22T09:26:31.109" v="3558" actId="2696"/>
        <pc:sldMkLst>
          <pc:docMk/>
          <pc:sldMk cId="3289530720" sldId="425"/>
        </pc:sldMkLst>
      </pc:sldChg>
      <pc:sldChg chg="del">
        <pc:chgData name="Huber Florian" userId="e447029a-6328-4a09-9410-16b2071bbfe0" providerId="ADAL" clId="{CE8C39F4-7875-DC4B-9BE4-CCC33A542E2B}" dt="2022-09-22T09:26:33.364" v="3560" actId="2696"/>
        <pc:sldMkLst>
          <pc:docMk/>
          <pc:sldMk cId="1197548453" sldId="426"/>
        </pc:sldMkLst>
      </pc:sldChg>
      <pc:sldChg chg="addSp delSp modSp new mod ord modClrScheme chgLayout">
        <pc:chgData name="Huber Florian" userId="e447029a-6328-4a09-9410-16b2071bbfe0" providerId="ADAL" clId="{CE8C39F4-7875-DC4B-9BE4-CCC33A542E2B}" dt="2022-09-22T06:07:13.283" v="795" actId="14100"/>
        <pc:sldMkLst>
          <pc:docMk/>
          <pc:sldMk cId="386794113" sldId="427"/>
        </pc:sldMkLst>
        <pc:spChg chg="del mod ord">
          <ac:chgData name="Huber Florian" userId="e447029a-6328-4a09-9410-16b2071bbfe0" providerId="ADAL" clId="{CE8C39F4-7875-DC4B-9BE4-CCC33A542E2B}" dt="2022-09-22T05:54:09.517" v="489" actId="700"/>
          <ac:spMkLst>
            <pc:docMk/>
            <pc:sldMk cId="386794113" sldId="427"/>
            <ac:spMk id="2" creationId="{B87EACAA-FFDD-DB20-C6FD-0CAD68C397A2}"/>
          </ac:spMkLst>
        </pc:spChg>
        <pc:spChg chg="del mod ord">
          <ac:chgData name="Huber Florian" userId="e447029a-6328-4a09-9410-16b2071bbfe0" providerId="ADAL" clId="{CE8C39F4-7875-DC4B-9BE4-CCC33A542E2B}" dt="2022-09-22T05:54:09.517" v="489" actId="700"/>
          <ac:spMkLst>
            <pc:docMk/>
            <pc:sldMk cId="386794113" sldId="427"/>
            <ac:spMk id="3" creationId="{DE2D9DA2-2B73-6F9F-1A41-D06013FFEFA1}"/>
          </ac:spMkLst>
        </pc:spChg>
        <pc:spChg chg="mod ord">
          <ac:chgData name="Huber Florian" userId="e447029a-6328-4a09-9410-16b2071bbfe0" providerId="ADAL" clId="{CE8C39F4-7875-DC4B-9BE4-CCC33A542E2B}" dt="2022-09-22T05:54:09.517" v="489" actId="700"/>
          <ac:spMkLst>
            <pc:docMk/>
            <pc:sldMk cId="386794113" sldId="427"/>
            <ac:spMk id="4" creationId="{5596EEB1-77DD-2FB6-E4AA-1D13411C12F1}"/>
          </ac:spMkLst>
        </pc:spChg>
        <pc:spChg chg="mod ord">
          <ac:chgData name="Huber Florian" userId="e447029a-6328-4a09-9410-16b2071bbfe0" providerId="ADAL" clId="{CE8C39F4-7875-DC4B-9BE4-CCC33A542E2B}" dt="2022-09-22T05:54:09.517" v="489" actId="700"/>
          <ac:spMkLst>
            <pc:docMk/>
            <pc:sldMk cId="386794113" sldId="427"/>
            <ac:spMk id="5" creationId="{678DF993-0CA5-C1A4-3593-514B9198CF41}"/>
          </ac:spMkLst>
        </pc:spChg>
        <pc:spChg chg="add mod ord">
          <ac:chgData name="Huber Florian" userId="e447029a-6328-4a09-9410-16b2071bbfe0" providerId="ADAL" clId="{CE8C39F4-7875-DC4B-9BE4-CCC33A542E2B}" dt="2022-09-22T06:04:42.579" v="773" actId="6549"/>
          <ac:spMkLst>
            <pc:docMk/>
            <pc:sldMk cId="386794113" sldId="427"/>
            <ac:spMk id="6" creationId="{C3CF6B1A-34A5-1D27-86E4-4BB1047D7A98}"/>
          </ac:spMkLst>
        </pc:spChg>
        <pc:spChg chg="add mod ord">
          <ac:chgData name="Huber Florian" userId="e447029a-6328-4a09-9410-16b2071bbfe0" providerId="ADAL" clId="{CE8C39F4-7875-DC4B-9BE4-CCC33A542E2B}" dt="2022-09-22T06:07:13.283" v="795" actId="14100"/>
          <ac:spMkLst>
            <pc:docMk/>
            <pc:sldMk cId="386794113" sldId="427"/>
            <ac:spMk id="7" creationId="{D01D168F-0568-D17F-D6BD-0A84ED801F62}"/>
          </ac:spMkLst>
        </pc:spChg>
        <pc:spChg chg="add mod">
          <ac:chgData name="Huber Florian" userId="e447029a-6328-4a09-9410-16b2071bbfe0" providerId="ADAL" clId="{CE8C39F4-7875-DC4B-9BE4-CCC33A542E2B}" dt="2022-09-22T06:05:53.468" v="781" actId="167"/>
          <ac:spMkLst>
            <pc:docMk/>
            <pc:sldMk cId="386794113" sldId="427"/>
            <ac:spMk id="8" creationId="{0FF403D4-CF1B-888C-88E0-B048056191AB}"/>
          </ac:spMkLst>
        </pc:spChg>
        <pc:picChg chg="add mod">
          <ac:chgData name="Huber Florian" userId="e447029a-6328-4a09-9410-16b2071bbfe0" providerId="ADAL" clId="{CE8C39F4-7875-DC4B-9BE4-CCC33A542E2B}" dt="2022-09-22T06:05:57.491" v="782" actId="167"/>
          <ac:picMkLst>
            <pc:docMk/>
            <pc:sldMk cId="386794113" sldId="427"/>
            <ac:picMk id="1026" creationId="{E28DD3E0-2D58-45C4-2978-F36DB116B9C0}"/>
          </ac:picMkLst>
        </pc:picChg>
      </pc:sldChg>
      <pc:sldChg chg="add del">
        <pc:chgData name="Huber Florian" userId="e447029a-6328-4a09-9410-16b2071bbfe0" providerId="ADAL" clId="{CE8C39F4-7875-DC4B-9BE4-CCC33A542E2B}" dt="2022-09-22T08:37:18.241" v="1830" actId="2696"/>
        <pc:sldMkLst>
          <pc:docMk/>
          <pc:sldMk cId="918164754" sldId="428"/>
        </pc:sldMkLst>
      </pc:sldChg>
      <pc:sldChg chg="addSp modSp add del mod ord chgLayout">
        <pc:chgData name="Huber Florian" userId="e447029a-6328-4a09-9410-16b2071bbfe0" providerId="ADAL" clId="{CE8C39F4-7875-DC4B-9BE4-CCC33A542E2B}" dt="2022-09-22T08:47:26.815" v="2004" actId="20578"/>
        <pc:sldMkLst>
          <pc:docMk/>
          <pc:sldMk cId="2301797520" sldId="429"/>
        </pc:sldMkLst>
        <pc:spChg chg="mod ord">
          <ac:chgData name="Huber Florian" userId="e447029a-6328-4a09-9410-16b2071bbfe0" providerId="ADAL" clId="{CE8C39F4-7875-DC4B-9BE4-CCC33A542E2B}" dt="2022-09-22T08:37:45.572" v="1855" actId="113"/>
          <ac:spMkLst>
            <pc:docMk/>
            <pc:sldMk cId="2301797520" sldId="429"/>
            <ac:spMk id="2" creationId="{A7E9D35D-3360-6050-83BC-868877B95CBB}"/>
          </ac:spMkLst>
        </pc:spChg>
        <pc:spChg chg="add mod ord">
          <ac:chgData name="Huber Florian" userId="e447029a-6328-4a09-9410-16b2071bbfe0" providerId="ADAL" clId="{CE8C39F4-7875-DC4B-9BE4-CCC33A542E2B}" dt="2022-09-22T08:38:30.923" v="1869" actId="20577"/>
          <ac:spMkLst>
            <pc:docMk/>
            <pc:sldMk cId="2301797520" sldId="429"/>
            <ac:spMk id="3" creationId="{01A24A2A-5926-664A-ED76-0008D6112EF8}"/>
          </ac:spMkLst>
        </pc:spChg>
        <pc:spChg chg="mod ord">
          <ac:chgData name="Huber Florian" userId="e447029a-6328-4a09-9410-16b2071bbfe0" providerId="ADAL" clId="{CE8C39F4-7875-DC4B-9BE4-CCC33A542E2B}" dt="2022-09-22T08:37:32.258" v="1831" actId="700"/>
          <ac:spMkLst>
            <pc:docMk/>
            <pc:sldMk cId="2301797520" sldId="429"/>
            <ac:spMk id="4" creationId="{DD75BFDB-E1F6-6F44-C87A-828D03B04B1E}"/>
          </ac:spMkLst>
        </pc:spChg>
        <pc:spChg chg="mod ord">
          <ac:chgData name="Huber Florian" userId="e447029a-6328-4a09-9410-16b2071bbfe0" providerId="ADAL" clId="{CE8C39F4-7875-DC4B-9BE4-CCC33A542E2B}" dt="2022-09-22T08:37:32.258" v="1831" actId="700"/>
          <ac:spMkLst>
            <pc:docMk/>
            <pc:sldMk cId="2301797520" sldId="429"/>
            <ac:spMk id="5" creationId="{EDE58F2D-F591-90E1-92F7-A6FD92301DB0}"/>
          </ac:spMkLst>
        </pc:spChg>
      </pc:sldChg>
      <pc:sldChg chg="addSp modSp add mod ord modClrScheme chgLayout">
        <pc:chgData name="Huber Florian" userId="e447029a-6328-4a09-9410-16b2071bbfe0" providerId="ADAL" clId="{CE8C39F4-7875-DC4B-9BE4-CCC33A542E2B}" dt="2022-09-22T08:50:12.422" v="2132" actId="20577"/>
        <pc:sldMkLst>
          <pc:docMk/>
          <pc:sldMk cId="1158423671" sldId="430"/>
        </pc:sldMkLst>
        <pc:spChg chg="add mod ord">
          <ac:chgData name="Huber Florian" userId="e447029a-6328-4a09-9410-16b2071bbfe0" providerId="ADAL" clId="{CE8C39F4-7875-DC4B-9BE4-CCC33A542E2B}" dt="2022-09-22T08:50:12.422" v="2132" actId="20577"/>
          <ac:spMkLst>
            <pc:docMk/>
            <pc:sldMk cId="1158423671" sldId="430"/>
            <ac:spMk id="2" creationId="{8DDB5C30-CB03-5000-CBA2-5EB08264FCF2}"/>
          </ac:spMkLst>
        </pc:spChg>
        <pc:spChg chg="mod ord">
          <ac:chgData name="Huber Florian" userId="e447029a-6328-4a09-9410-16b2071bbfe0" providerId="ADAL" clId="{CE8C39F4-7875-DC4B-9BE4-CCC33A542E2B}" dt="2022-09-22T08:27:11.518" v="1486" actId="14100"/>
          <ac:spMkLst>
            <pc:docMk/>
            <pc:sldMk cId="1158423671" sldId="430"/>
            <ac:spMk id="3" creationId="{1BAFB5BF-690F-7DBD-29AA-08C845FACB5C}"/>
          </ac:spMkLst>
        </pc:spChg>
        <pc:spChg chg="mod ord">
          <ac:chgData name="Huber Florian" userId="e447029a-6328-4a09-9410-16b2071bbfe0" providerId="ADAL" clId="{CE8C39F4-7875-DC4B-9BE4-CCC33A542E2B}" dt="2022-09-22T06:44:28.951" v="1468" actId="700"/>
          <ac:spMkLst>
            <pc:docMk/>
            <pc:sldMk cId="1158423671" sldId="430"/>
            <ac:spMk id="4" creationId="{DD75BFDB-E1F6-6F44-C87A-828D03B04B1E}"/>
          </ac:spMkLst>
        </pc:spChg>
        <pc:spChg chg="mod ord">
          <ac:chgData name="Huber Florian" userId="e447029a-6328-4a09-9410-16b2071bbfe0" providerId="ADAL" clId="{CE8C39F4-7875-DC4B-9BE4-CCC33A542E2B}" dt="2022-09-22T06:44:28.951" v="1468" actId="700"/>
          <ac:spMkLst>
            <pc:docMk/>
            <pc:sldMk cId="1158423671" sldId="430"/>
            <ac:spMk id="5" creationId="{EDE58F2D-F591-90E1-92F7-A6FD92301DB0}"/>
          </ac:spMkLst>
        </pc:spChg>
      </pc:sldChg>
      <pc:sldChg chg="addSp delSp modSp add mod ord modClrScheme chgLayout">
        <pc:chgData name="Huber Florian" userId="e447029a-6328-4a09-9410-16b2071bbfe0" providerId="ADAL" clId="{CE8C39F4-7875-DC4B-9BE4-CCC33A542E2B}" dt="2022-09-22T06:46:15.972" v="1484" actId="1076"/>
        <pc:sldMkLst>
          <pc:docMk/>
          <pc:sldMk cId="2011895842" sldId="431"/>
        </pc:sldMkLst>
        <pc:spChg chg="add del mod ord">
          <ac:chgData name="Huber Florian" userId="e447029a-6328-4a09-9410-16b2071bbfe0" providerId="ADAL" clId="{CE8C39F4-7875-DC4B-9BE4-CCC33A542E2B}" dt="2022-09-22T06:17:37.103" v="869" actId="700"/>
          <ac:spMkLst>
            <pc:docMk/>
            <pc:sldMk cId="2011895842" sldId="431"/>
            <ac:spMk id="2" creationId="{7B5C313E-8C22-7EAF-5EF3-E871EBE9B936}"/>
          </ac:spMkLst>
        </pc:spChg>
        <pc:spChg chg="add del mod ord">
          <ac:chgData name="Huber Florian" userId="e447029a-6328-4a09-9410-16b2071bbfe0" providerId="ADAL" clId="{CE8C39F4-7875-DC4B-9BE4-CCC33A542E2B}" dt="2022-09-22T06:42:56.073" v="1461" actId="478"/>
          <ac:spMkLst>
            <pc:docMk/>
            <pc:sldMk cId="2011895842" sldId="431"/>
            <ac:spMk id="3" creationId="{B12C4656-178C-9DAA-CFE8-2E1968D8DC30}"/>
          </ac:spMkLst>
        </pc:spChg>
        <pc:spChg chg="mod ord">
          <ac:chgData name="Huber Florian" userId="e447029a-6328-4a09-9410-16b2071bbfe0" providerId="ADAL" clId="{CE8C39F4-7875-DC4B-9BE4-CCC33A542E2B}" dt="2022-09-22T06:43:01.620" v="1462" actId="700"/>
          <ac:spMkLst>
            <pc:docMk/>
            <pc:sldMk cId="2011895842" sldId="431"/>
            <ac:spMk id="4" creationId="{5596EEB1-77DD-2FB6-E4AA-1D13411C12F1}"/>
          </ac:spMkLst>
        </pc:spChg>
        <pc:spChg chg="mod ord">
          <ac:chgData name="Huber Florian" userId="e447029a-6328-4a09-9410-16b2071bbfe0" providerId="ADAL" clId="{CE8C39F4-7875-DC4B-9BE4-CCC33A542E2B}" dt="2022-09-22T06:43:01.620" v="1462" actId="700"/>
          <ac:spMkLst>
            <pc:docMk/>
            <pc:sldMk cId="2011895842" sldId="431"/>
            <ac:spMk id="5" creationId="{678DF993-0CA5-C1A4-3593-514B9198CF41}"/>
          </ac:spMkLst>
        </pc:spChg>
        <pc:spChg chg="mod ord">
          <ac:chgData name="Huber Florian" userId="e447029a-6328-4a09-9410-16b2071bbfe0" providerId="ADAL" clId="{CE8C39F4-7875-DC4B-9BE4-CCC33A542E2B}" dt="2022-09-22T06:45:03.347" v="1480" actId="20577"/>
          <ac:spMkLst>
            <pc:docMk/>
            <pc:sldMk cId="2011895842" sldId="431"/>
            <ac:spMk id="6" creationId="{C3CF6B1A-34A5-1D27-86E4-4BB1047D7A98}"/>
          </ac:spMkLst>
        </pc:spChg>
        <pc:spChg chg="mod ord">
          <ac:chgData name="Huber Florian" userId="e447029a-6328-4a09-9410-16b2071bbfe0" providerId="ADAL" clId="{CE8C39F4-7875-DC4B-9BE4-CCC33A542E2B}" dt="2022-09-22T06:43:06.069" v="1463" actId="14100"/>
          <ac:spMkLst>
            <pc:docMk/>
            <pc:sldMk cId="2011895842" sldId="431"/>
            <ac:spMk id="7" creationId="{D01D168F-0568-D17F-D6BD-0A84ED801F62}"/>
          </ac:spMkLst>
        </pc:spChg>
        <pc:spChg chg="add del mod">
          <ac:chgData name="Huber Florian" userId="e447029a-6328-4a09-9410-16b2071bbfe0" providerId="ADAL" clId="{CE8C39F4-7875-DC4B-9BE4-CCC33A542E2B}" dt="2022-09-22T06:43:01.620" v="1462" actId="700"/>
          <ac:spMkLst>
            <pc:docMk/>
            <pc:sldMk cId="2011895842" sldId="431"/>
            <ac:spMk id="10" creationId="{1C88ADC4-BA52-4BAA-25F1-14A6C12E97DF}"/>
          </ac:spMkLst>
        </pc:spChg>
        <pc:picChg chg="add mod">
          <ac:chgData name="Huber Florian" userId="e447029a-6328-4a09-9410-16b2071bbfe0" providerId="ADAL" clId="{CE8C39F4-7875-DC4B-9BE4-CCC33A542E2B}" dt="2022-09-22T06:46:15.972" v="1484" actId="1076"/>
          <ac:picMkLst>
            <pc:docMk/>
            <pc:sldMk cId="2011895842" sldId="431"/>
            <ac:picMk id="11" creationId="{218D4AD7-A96C-11B7-DA26-C642F5B921F3}"/>
          </ac:picMkLst>
        </pc:picChg>
        <pc:picChg chg="del">
          <ac:chgData name="Huber Florian" userId="e447029a-6328-4a09-9410-16b2071bbfe0" providerId="ADAL" clId="{CE8C39F4-7875-DC4B-9BE4-CCC33A542E2B}" dt="2022-09-22T06:17:25.338" v="867" actId="478"/>
          <ac:picMkLst>
            <pc:docMk/>
            <pc:sldMk cId="2011895842" sldId="431"/>
            <ac:picMk id="1026" creationId="{E28DD3E0-2D58-45C4-2978-F36DB116B9C0}"/>
          </ac:picMkLst>
        </pc:picChg>
      </pc:sldChg>
      <pc:sldChg chg="addSp delSp modSp add mod ord">
        <pc:chgData name="Huber Florian" userId="e447029a-6328-4a09-9410-16b2071bbfe0" providerId="ADAL" clId="{CE8C39F4-7875-DC4B-9BE4-CCC33A542E2B}" dt="2022-09-22T10:41:52.933" v="4831" actId="20578"/>
        <pc:sldMkLst>
          <pc:docMk/>
          <pc:sldMk cId="1323530072" sldId="432"/>
        </pc:sldMkLst>
        <pc:spChg chg="mod">
          <ac:chgData name="Huber Florian" userId="e447029a-6328-4a09-9410-16b2071bbfe0" providerId="ADAL" clId="{CE8C39F4-7875-DC4B-9BE4-CCC33A542E2B}" dt="2022-09-22T06:27:18.293" v="1072" actId="20577"/>
          <ac:spMkLst>
            <pc:docMk/>
            <pc:sldMk cId="1323530072" sldId="432"/>
            <ac:spMk id="6" creationId="{C3CF6B1A-34A5-1D27-86E4-4BB1047D7A98}"/>
          </ac:spMkLst>
        </pc:spChg>
        <pc:spChg chg="mod">
          <ac:chgData name="Huber Florian" userId="e447029a-6328-4a09-9410-16b2071bbfe0" providerId="ADAL" clId="{CE8C39F4-7875-DC4B-9BE4-CCC33A542E2B}" dt="2022-09-22T06:36:07.743" v="1397" actId="113"/>
          <ac:spMkLst>
            <pc:docMk/>
            <pc:sldMk cId="1323530072" sldId="432"/>
            <ac:spMk id="7" creationId="{D01D168F-0568-D17F-D6BD-0A84ED801F62}"/>
          </ac:spMkLst>
        </pc:spChg>
        <pc:spChg chg="del">
          <ac:chgData name="Huber Florian" userId="e447029a-6328-4a09-9410-16b2071bbfe0" providerId="ADAL" clId="{CE8C39F4-7875-DC4B-9BE4-CCC33A542E2B}" dt="2022-09-22T06:36:32.128" v="1399" actId="478"/>
          <ac:spMkLst>
            <pc:docMk/>
            <pc:sldMk cId="1323530072" sldId="432"/>
            <ac:spMk id="8" creationId="{0FF403D4-CF1B-888C-88E0-B048056191AB}"/>
          </ac:spMkLst>
        </pc:spChg>
        <pc:picChg chg="del">
          <ac:chgData name="Huber Florian" userId="e447029a-6328-4a09-9410-16b2071bbfe0" providerId="ADAL" clId="{CE8C39F4-7875-DC4B-9BE4-CCC33A542E2B}" dt="2022-09-22T06:36:29.710" v="1398" actId="478"/>
          <ac:picMkLst>
            <pc:docMk/>
            <pc:sldMk cId="1323530072" sldId="432"/>
            <ac:picMk id="1026" creationId="{E28DD3E0-2D58-45C4-2978-F36DB116B9C0}"/>
          </ac:picMkLst>
        </pc:picChg>
        <pc:picChg chg="add mod">
          <ac:chgData name="Huber Florian" userId="e447029a-6328-4a09-9410-16b2071bbfe0" providerId="ADAL" clId="{CE8C39F4-7875-DC4B-9BE4-CCC33A542E2B}" dt="2022-09-22T06:37:59.483" v="1404" actId="1076"/>
          <ac:picMkLst>
            <pc:docMk/>
            <pc:sldMk cId="1323530072" sldId="432"/>
            <ac:picMk id="4098" creationId="{6836B296-A708-9A38-1B9B-3948231E2EBF}"/>
          </ac:picMkLst>
        </pc:picChg>
      </pc:sldChg>
      <pc:sldChg chg="addSp modSp add mod modClrScheme chgLayout">
        <pc:chgData name="Huber Florian" userId="e447029a-6328-4a09-9410-16b2071bbfe0" providerId="ADAL" clId="{CE8C39F4-7875-DC4B-9BE4-CCC33A542E2B}" dt="2022-09-22T08:58:40.099" v="2421" actId="242"/>
        <pc:sldMkLst>
          <pc:docMk/>
          <pc:sldMk cId="3026871246" sldId="433"/>
        </pc:sldMkLst>
        <pc:spChg chg="mod ord">
          <ac:chgData name="Huber Florian" userId="e447029a-6328-4a09-9410-16b2071bbfe0" providerId="ADAL" clId="{CE8C39F4-7875-DC4B-9BE4-CCC33A542E2B}" dt="2022-09-22T08:58:40.099" v="2421" actId="242"/>
          <ac:spMkLst>
            <pc:docMk/>
            <pc:sldMk cId="3026871246" sldId="433"/>
            <ac:spMk id="2" creationId="{8DDB5C30-CB03-5000-CBA2-5EB08264FCF2}"/>
          </ac:spMkLst>
        </pc:spChg>
        <pc:spChg chg="mod ord">
          <ac:chgData name="Huber Florian" userId="e447029a-6328-4a09-9410-16b2071bbfe0" providerId="ADAL" clId="{CE8C39F4-7875-DC4B-9BE4-CCC33A542E2B}" dt="2022-09-22T08:58:02.087" v="2419" actId="20577"/>
          <ac:spMkLst>
            <pc:docMk/>
            <pc:sldMk cId="3026871246" sldId="433"/>
            <ac:spMk id="3" creationId="{1BAFB5BF-690F-7DBD-29AA-08C845FACB5C}"/>
          </ac:spMkLst>
        </pc:spChg>
        <pc:spChg chg="mod ord">
          <ac:chgData name="Huber Florian" userId="e447029a-6328-4a09-9410-16b2071bbfe0" providerId="ADAL" clId="{CE8C39F4-7875-DC4B-9BE4-CCC33A542E2B}" dt="2022-09-22T08:53:34.874" v="2234" actId="700"/>
          <ac:spMkLst>
            <pc:docMk/>
            <pc:sldMk cId="3026871246" sldId="433"/>
            <ac:spMk id="4" creationId="{DD75BFDB-E1F6-6F44-C87A-828D03B04B1E}"/>
          </ac:spMkLst>
        </pc:spChg>
        <pc:spChg chg="mod ord">
          <ac:chgData name="Huber Florian" userId="e447029a-6328-4a09-9410-16b2071bbfe0" providerId="ADAL" clId="{CE8C39F4-7875-DC4B-9BE4-CCC33A542E2B}" dt="2022-09-22T08:53:34.874" v="2234" actId="700"/>
          <ac:spMkLst>
            <pc:docMk/>
            <pc:sldMk cId="3026871246" sldId="433"/>
            <ac:spMk id="5" creationId="{EDE58F2D-F591-90E1-92F7-A6FD92301DB0}"/>
          </ac:spMkLst>
        </pc:spChg>
        <pc:spChg chg="add mod ord">
          <ac:chgData name="Huber Florian" userId="e447029a-6328-4a09-9410-16b2071bbfe0" providerId="ADAL" clId="{CE8C39F4-7875-DC4B-9BE4-CCC33A542E2B}" dt="2022-09-22T08:53:50.019" v="2236" actId="14100"/>
          <ac:spMkLst>
            <pc:docMk/>
            <pc:sldMk cId="3026871246" sldId="433"/>
            <ac:spMk id="6" creationId="{47555438-99A0-69F1-936C-A332D15233D2}"/>
          </ac:spMkLst>
        </pc:spChg>
      </pc:sldChg>
      <pc:sldChg chg="modSp add mod ord">
        <pc:chgData name="Huber Florian" userId="e447029a-6328-4a09-9410-16b2071bbfe0" providerId="ADAL" clId="{CE8C39F4-7875-DC4B-9BE4-CCC33A542E2B}" dt="2022-09-22T10:36:40.306" v="4712" actId="20577"/>
        <pc:sldMkLst>
          <pc:docMk/>
          <pc:sldMk cId="636615505" sldId="434"/>
        </pc:sldMkLst>
        <pc:spChg chg="mod">
          <ac:chgData name="Huber Florian" userId="e447029a-6328-4a09-9410-16b2071bbfe0" providerId="ADAL" clId="{CE8C39F4-7875-DC4B-9BE4-CCC33A542E2B}" dt="2022-09-22T09:00:37.284" v="2460"/>
          <ac:spMkLst>
            <pc:docMk/>
            <pc:sldMk cId="636615505" sldId="434"/>
            <ac:spMk id="2" creationId="{8DDB5C30-CB03-5000-CBA2-5EB08264FCF2}"/>
          </ac:spMkLst>
        </pc:spChg>
        <pc:spChg chg="mod">
          <ac:chgData name="Huber Florian" userId="e447029a-6328-4a09-9410-16b2071bbfe0" providerId="ADAL" clId="{CE8C39F4-7875-DC4B-9BE4-CCC33A542E2B}" dt="2022-09-22T09:14:49.233" v="2988" actId="113"/>
          <ac:spMkLst>
            <pc:docMk/>
            <pc:sldMk cId="636615505" sldId="434"/>
            <ac:spMk id="3" creationId="{1BAFB5BF-690F-7DBD-29AA-08C845FACB5C}"/>
          </ac:spMkLst>
        </pc:spChg>
        <pc:spChg chg="mod">
          <ac:chgData name="Huber Florian" userId="e447029a-6328-4a09-9410-16b2071bbfe0" providerId="ADAL" clId="{CE8C39F4-7875-DC4B-9BE4-CCC33A542E2B}" dt="2022-09-22T10:36:40.306" v="4712" actId="20577"/>
          <ac:spMkLst>
            <pc:docMk/>
            <pc:sldMk cId="636615505" sldId="434"/>
            <ac:spMk id="6" creationId="{47555438-99A0-69F1-936C-A332D15233D2}"/>
          </ac:spMkLst>
        </pc:spChg>
      </pc:sldChg>
      <pc:sldChg chg="modSp add del mod ord">
        <pc:chgData name="Huber Florian" userId="e447029a-6328-4a09-9410-16b2071bbfe0" providerId="ADAL" clId="{CE8C39F4-7875-DC4B-9BE4-CCC33A542E2B}" dt="2022-09-22T09:00:24.821" v="2450" actId="2890"/>
        <pc:sldMkLst>
          <pc:docMk/>
          <pc:sldMk cId="1893834427" sldId="434"/>
        </pc:sldMkLst>
        <pc:spChg chg="mod">
          <ac:chgData name="Huber Florian" userId="e447029a-6328-4a09-9410-16b2071bbfe0" providerId="ADAL" clId="{CE8C39F4-7875-DC4B-9BE4-CCC33A542E2B}" dt="2022-09-22T09:00:24.469" v="2448" actId="20577"/>
          <ac:spMkLst>
            <pc:docMk/>
            <pc:sldMk cId="1893834427" sldId="434"/>
            <ac:spMk id="2" creationId="{8DDB5C30-CB03-5000-CBA2-5EB08264FCF2}"/>
          </ac:spMkLst>
        </pc:spChg>
      </pc:sldChg>
      <pc:sldChg chg="add del">
        <pc:chgData name="Huber Florian" userId="e447029a-6328-4a09-9410-16b2071bbfe0" providerId="ADAL" clId="{CE8C39F4-7875-DC4B-9BE4-CCC33A542E2B}" dt="2022-09-22T08:49:37.383" v="2120" actId="2696"/>
        <pc:sldMkLst>
          <pc:docMk/>
          <pc:sldMk cId="3315511439" sldId="434"/>
        </pc:sldMkLst>
      </pc:sldChg>
      <pc:sldChg chg="modSp add mod ord">
        <pc:chgData name="Huber Florian" userId="e447029a-6328-4a09-9410-16b2071bbfe0" providerId="ADAL" clId="{CE8C39F4-7875-DC4B-9BE4-CCC33A542E2B}" dt="2022-09-22T11:46:05.889" v="5057" actId="20578"/>
        <pc:sldMkLst>
          <pc:docMk/>
          <pc:sldMk cId="725453841" sldId="435"/>
        </pc:sldMkLst>
        <pc:spChg chg="mod">
          <ac:chgData name="Huber Florian" userId="e447029a-6328-4a09-9410-16b2071bbfe0" providerId="ADAL" clId="{CE8C39F4-7875-DC4B-9BE4-CCC33A542E2B}" dt="2022-09-22T09:18:04.306" v="3029" actId="20577"/>
          <ac:spMkLst>
            <pc:docMk/>
            <pc:sldMk cId="725453841" sldId="435"/>
            <ac:spMk id="2" creationId="{7DC27E51-C34C-2D41-A05E-2B46F0D72781}"/>
          </ac:spMkLst>
        </pc:spChg>
        <pc:spChg chg="mod">
          <ac:chgData name="Huber Florian" userId="e447029a-6328-4a09-9410-16b2071bbfe0" providerId="ADAL" clId="{CE8C39F4-7875-DC4B-9BE4-CCC33A542E2B}" dt="2022-09-22T09:24:51.332" v="3436" actId="20577"/>
          <ac:spMkLst>
            <pc:docMk/>
            <pc:sldMk cId="725453841" sldId="435"/>
            <ac:spMk id="5" creationId="{AB9A5BFE-4874-B34B-8A2A-82D1EB42D68D}"/>
          </ac:spMkLst>
        </pc:spChg>
        <pc:spChg chg="mod">
          <ac:chgData name="Huber Florian" userId="e447029a-6328-4a09-9410-16b2071bbfe0" providerId="ADAL" clId="{CE8C39F4-7875-DC4B-9BE4-CCC33A542E2B}" dt="2022-09-22T09:25:56.065" v="3556" actId="20577"/>
          <ac:spMkLst>
            <pc:docMk/>
            <pc:sldMk cId="725453841" sldId="435"/>
            <ac:spMk id="6" creationId="{9E5236C8-AC88-5748-B8B8-8BBB71EA0850}"/>
          </ac:spMkLst>
        </pc:spChg>
      </pc:sldChg>
      <pc:sldChg chg="modSp add mod ord">
        <pc:chgData name="Huber Florian" userId="e447029a-6328-4a09-9410-16b2071bbfe0" providerId="ADAL" clId="{CE8C39F4-7875-DC4B-9BE4-CCC33A542E2B}" dt="2022-09-22T10:37:28.498" v="4716" actId="20577"/>
        <pc:sldMkLst>
          <pc:docMk/>
          <pc:sldMk cId="3635594495" sldId="436"/>
        </pc:sldMkLst>
        <pc:spChg chg="mod">
          <ac:chgData name="Huber Florian" userId="e447029a-6328-4a09-9410-16b2071bbfe0" providerId="ADAL" clId="{CE8C39F4-7875-DC4B-9BE4-CCC33A542E2B}" dt="2022-09-22T09:27:03.441" v="3565" actId="20577"/>
          <ac:spMkLst>
            <pc:docMk/>
            <pc:sldMk cId="3635594495" sldId="436"/>
            <ac:spMk id="2" creationId="{7DC27E51-C34C-2D41-A05E-2B46F0D72781}"/>
          </ac:spMkLst>
        </pc:spChg>
        <pc:spChg chg="mod">
          <ac:chgData name="Huber Florian" userId="e447029a-6328-4a09-9410-16b2071bbfe0" providerId="ADAL" clId="{CE8C39F4-7875-DC4B-9BE4-CCC33A542E2B}" dt="2022-09-22T10:36:07.065" v="4707" actId="20577"/>
          <ac:spMkLst>
            <pc:docMk/>
            <pc:sldMk cId="3635594495" sldId="436"/>
            <ac:spMk id="5" creationId="{AB9A5BFE-4874-B34B-8A2A-82D1EB42D68D}"/>
          </ac:spMkLst>
        </pc:spChg>
        <pc:spChg chg="mod">
          <ac:chgData name="Huber Florian" userId="e447029a-6328-4a09-9410-16b2071bbfe0" providerId="ADAL" clId="{CE8C39F4-7875-DC4B-9BE4-CCC33A542E2B}" dt="2022-09-22T10:37:28.498" v="4716" actId="20577"/>
          <ac:spMkLst>
            <pc:docMk/>
            <pc:sldMk cId="3635594495" sldId="436"/>
            <ac:spMk id="6" creationId="{9E5236C8-AC88-5748-B8B8-8BBB71EA0850}"/>
          </ac:spMkLst>
        </pc:spChg>
      </pc:sldChg>
      <pc:sldChg chg="modSp add del mod">
        <pc:chgData name="Huber Florian" userId="e447029a-6328-4a09-9410-16b2071bbfe0" providerId="ADAL" clId="{CE8C39F4-7875-DC4B-9BE4-CCC33A542E2B}" dt="2022-09-22T10:18:29.708" v="3596" actId="2890"/>
        <pc:sldMkLst>
          <pc:docMk/>
          <pc:sldMk cId="2962836286" sldId="437"/>
        </pc:sldMkLst>
        <pc:spChg chg="mod">
          <ac:chgData name="Huber Florian" userId="e447029a-6328-4a09-9410-16b2071bbfe0" providerId="ADAL" clId="{CE8C39F4-7875-DC4B-9BE4-CCC33A542E2B}" dt="2022-09-22T10:18:29.274" v="3595" actId="20577"/>
          <ac:spMkLst>
            <pc:docMk/>
            <pc:sldMk cId="2962836286" sldId="437"/>
            <ac:spMk id="2" creationId="{7DC27E51-C34C-2D41-A05E-2B46F0D72781}"/>
          </ac:spMkLst>
        </pc:spChg>
      </pc:sldChg>
      <pc:sldChg chg="modSp add mod ord">
        <pc:chgData name="Huber Florian" userId="e447029a-6328-4a09-9410-16b2071bbfe0" providerId="ADAL" clId="{CE8C39F4-7875-DC4B-9BE4-CCC33A542E2B}" dt="2022-09-22T10:25:27.250" v="3951" actId="20577"/>
        <pc:sldMkLst>
          <pc:docMk/>
          <pc:sldMk cId="3018094811" sldId="437"/>
        </pc:sldMkLst>
        <pc:spChg chg="mod">
          <ac:chgData name="Huber Florian" userId="e447029a-6328-4a09-9410-16b2071bbfe0" providerId="ADAL" clId="{CE8C39F4-7875-DC4B-9BE4-CCC33A542E2B}" dt="2022-09-22T10:18:42.144" v="3600" actId="20577"/>
          <ac:spMkLst>
            <pc:docMk/>
            <pc:sldMk cId="3018094811" sldId="437"/>
            <ac:spMk id="2" creationId="{7DC27E51-C34C-2D41-A05E-2B46F0D72781}"/>
          </ac:spMkLst>
        </pc:spChg>
        <pc:spChg chg="mod">
          <ac:chgData name="Huber Florian" userId="e447029a-6328-4a09-9410-16b2071bbfe0" providerId="ADAL" clId="{CE8C39F4-7875-DC4B-9BE4-CCC33A542E2B}" dt="2022-09-22T10:25:27.250" v="3951" actId="20577"/>
          <ac:spMkLst>
            <pc:docMk/>
            <pc:sldMk cId="3018094811" sldId="437"/>
            <ac:spMk id="5" creationId="{AB9A5BFE-4874-B34B-8A2A-82D1EB42D68D}"/>
          </ac:spMkLst>
        </pc:spChg>
        <pc:spChg chg="mod">
          <ac:chgData name="Huber Florian" userId="e447029a-6328-4a09-9410-16b2071bbfe0" providerId="ADAL" clId="{CE8C39F4-7875-DC4B-9BE4-CCC33A542E2B}" dt="2022-09-22T10:23:50.294" v="3834" actId="14100"/>
          <ac:spMkLst>
            <pc:docMk/>
            <pc:sldMk cId="3018094811" sldId="437"/>
            <ac:spMk id="6" creationId="{9E5236C8-AC88-5748-B8B8-8BBB71EA0850}"/>
          </ac:spMkLst>
        </pc:spChg>
      </pc:sldChg>
      <pc:sldChg chg="modSp add mod">
        <pc:chgData name="Huber Florian" userId="e447029a-6328-4a09-9410-16b2071bbfe0" providerId="ADAL" clId="{CE8C39F4-7875-DC4B-9BE4-CCC33A542E2B}" dt="2022-09-22T10:40:53.141" v="4829" actId="12"/>
        <pc:sldMkLst>
          <pc:docMk/>
          <pc:sldMk cId="3960543008" sldId="438"/>
        </pc:sldMkLst>
        <pc:spChg chg="mod">
          <ac:chgData name="Huber Florian" userId="e447029a-6328-4a09-9410-16b2071bbfe0" providerId="ADAL" clId="{CE8C39F4-7875-DC4B-9BE4-CCC33A542E2B}" dt="2022-09-22T10:40:24.723" v="4791" actId="207"/>
          <ac:spMkLst>
            <pc:docMk/>
            <pc:sldMk cId="3960543008" sldId="438"/>
            <ac:spMk id="2" creationId="{E6CA4B62-5291-CD4A-BD27-F49CBED842D0}"/>
          </ac:spMkLst>
        </pc:spChg>
        <pc:spChg chg="mod">
          <ac:chgData name="Huber Florian" userId="e447029a-6328-4a09-9410-16b2071bbfe0" providerId="ADAL" clId="{CE8C39F4-7875-DC4B-9BE4-CCC33A542E2B}" dt="2022-09-22T10:40:53.141" v="4829" actId="12"/>
          <ac:spMkLst>
            <pc:docMk/>
            <pc:sldMk cId="3960543008" sldId="438"/>
            <ac:spMk id="3" creationId="{24D8D728-7801-1F45-A10E-50AADF701B28}"/>
          </ac:spMkLst>
        </pc:spChg>
      </pc:sldChg>
      <pc:sldChg chg="addSp delSp modSp add mod ord">
        <pc:chgData name="Huber Florian" userId="e447029a-6328-4a09-9410-16b2071bbfe0" providerId="ADAL" clId="{CE8C39F4-7875-DC4B-9BE4-CCC33A542E2B}" dt="2022-09-22T10:47:14.944" v="5015" actId="14100"/>
        <pc:sldMkLst>
          <pc:docMk/>
          <pc:sldMk cId="2917552479" sldId="439"/>
        </pc:sldMkLst>
        <pc:spChg chg="mod">
          <ac:chgData name="Huber Florian" userId="e447029a-6328-4a09-9410-16b2071bbfe0" providerId="ADAL" clId="{CE8C39F4-7875-DC4B-9BE4-CCC33A542E2B}" dt="2022-09-22T10:42:00.659" v="4848" actId="20577"/>
          <ac:spMkLst>
            <pc:docMk/>
            <pc:sldMk cId="2917552479" sldId="439"/>
            <ac:spMk id="6" creationId="{C3CF6B1A-34A5-1D27-86E4-4BB1047D7A98}"/>
          </ac:spMkLst>
        </pc:spChg>
        <pc:spChg chg="mod">
          <ac:chgData name="Huber Florian" userId="e447029a-6328-4a09-9410-16b2071bbfe0" providerId="ADAL" clId="{CE8C39F4-7875-DC4B-9BE4-CCC33A542E2B}" dt="2022-09-22T10:47:14.944" v="5015" actId="14100"/>
          <ac:spMkLst>
            <pc:docMk/>
            <pc:sldMk cId="2917552479" sldId="439"/>
            <ac:spMk id="7" creationId="{D01D168F-0568-D17F-D6BD-0A84ED801F62}"/>
          </ac:spMkLst>
        </pc:spChg>
        <pc:picChg chg="add mod">
          <ac:chgData name="Huber Florian" userId="e447029a-6328-4a09-9410-16b2071bbfe0" providerId="ADAL" clId="{CE8C39F4-7875-DC4B-9BE4-CCC33A542E2B}" dt="2022-09-22T10:46:12.566" v="4965" actId="1076"/>
          <ac:picMkLst>
            <pc:docMk/>
            <pc:sldMk cId="2917552479" sldId="439"/>
            <ac:picMk id="8" creationId="{DBEBE080-086D-5960-B1B3-70A557DECE5D}"/>
          </ac:picMkLst>
        </pc:picChg>
        <pc:picChg chg="del">
          <ac:chgData name="Huber Florian" userId="e447029a-6328-4a09-9410-16b2071bbfe0" providerId="ADAL" clId="{CE8C39F4-7875-DC4B-9BE4-CCC33A542E2B}" dt="2022-09-22T10:42:54.545" v="4963" actId="478"/>
          <ac:picMkLst>
            <pc:docMk/>
            <pc:sldMk cId="2917552479" sldId="439"/>
            <ac:picMk id="4098" creationId="{6836B296-A708-9A38-1B9B-3948231E2EBF}"/>
          </ac:picMkLst>
        </pc:picChg>
      </pc:sldChg>
      <pc:sldChg chg="modSp add mod">
        <pc:chgData name="Huber Florian" userId="e447029a-6328-4a09-9410-16b2071bbfe0" providerId="ADAL" clId="{CE8C39F4-7875-DC4B-9BE4-CCC33A542E2B}" dt="2022-09-22T10:50:53.601" v="5020" actId="20577"/>
        <pc:sldMkLst>
          <pc:docMk/>
          <pc:sldMk cId="2662526741" sldId="440"/>
        </pc:sldMkLst>
        <pc:spChg chg="mod">
          <ac:chgData name="Huber Florian" userId="e447029a-6328-4a09-9410-16b2071bbfe0" providerId="ADAL" clId="{CE8C39F4-7875-DC4B-9BE4-CCC33A542E2B}" dt="2022-09-22T10:50:53.601" v="5020" actId="20577"/>
          <ac:spMkLst>
            <pc:docMk/>
            <pc:sldMk cId="2662526741" sldId="440"/>
            <ac:spMk id="2" creationId="{A7E9D35D-3360-6050-83BC-868877B95CBB}"/>
          </ac:spMkLst>
        </pc:spChg>
      </pc:sldChg>
    </pc:docChg>
  </pc:docChgLst>
  <pc:docChgLst>
    <pc:chgData name="Huber Florian" userId="e447029a-6328-4a09-9410-16b2071bbfe0" providerId="ADAL" clId="{AE9EB5C8-E12B-224A-B84C-709B2D2749EF}"/>
    <pc:docChg chg="undo custSel addSld delSld modSld">
      <pc:chgData name="Huber Florian" userId="e447029a-6328-4a09-9410-16b2071bbfe0" providerId="ADAL" clId="{AE9EB5C8-E12B-224A-B84C-709B2D2749EF}" dt="2022-05-19T09:49:18.377" v="1544" actId="255"/>
      <pc:docMkLst>
        <pc:docMk/>
      </pc:docMkLst>
      <pc:sldChg chg="modSp mod">
        <pc:chgData name="Huber Florian" userId="e447029a-6328-4a09-9410-16b2071bbfe0" providerId="ADAL" clId="{AE9EB5C8-E12B-224A-B84C-709B2D2749EF}" dt="2022-05-19T07:09:42.649" v="299" actId="20577"/>
        <pc:sldMkLst>
          <pc:docMk/>
          <pc:sldMk cId="174594119" sldId="256"/>
        </pc:sldMkLst>
        <pc:spChg chg="mod">
          <ac:chgData name="Huber Florian" userId="e447029a-6328-4a09-9410-16b2071bbfe0" providerId="ADAL" clId="{AE9EB5C8-E12B-224A-B84C-709B2D2749EF}" dt="2022-05-19T06:56:20.360" v="4" actId="20577"/>
          <ac:spMkLst>
            <pc:docMk/>
            <pc:sldMk cId="174594119" sldId="256"/>
            <ac:spMk id="2" creationId="{E6CA4B62-5291-CD4A-BD27-F49CBED842D0}"/>
          </ac:spMkLst>
        </pc:spChg>
        <pc:spChg chg="mod">
          <ac:chgData name="Huber Florian" userId="e447029a-6328-4a09-9410-16b2071bbfe0" providerId="ADAL" clId="{AE9EB5C8-E12B-224A-B84C-709B2D2749EF}" dt="2022-05-19T06:56:34.926" v="63" actId="20577"/>
          <ac:spMkLst>
            <pc:docMk/>
            <pc:sldMk cId="174594119" sldId="256"/>
            <ac:spMk id="3" creationId="{927845F1-C6BC-0F46-9BDC-4B81905C687D}"/>
          </ac:spMkLst>
        </pc:spChg>
        <pc:spChg chg="mod">
          <ac:chgData name="Huber Florian" userId="e447029a-6328-4a09-9410-16b2071bbfe0" providerId="ADAL" clId="{AE9EB5C8-E12B-224A-B84C-709B2D2749EF}" dt="2022-05-19T07:09:42.649" v="299" actId="20577"/>
          <ac:spMkLst>
            <pc:docMk/>
            <pc:sldMk cId="174594119" sldId="256"/>
            <ac:spMk id="4" creationId="{A9014EEE-DE2D-154B-8F37-990DCA49949B}"/>
          </ac:spMkLst>
        </pc:spChg>
      </pc:sldChg>
      <pc:sldChg chg="modSp mod">
        <pc:chgData name="Huber Florian" userId="e447029a-6328-4a09-9410-16b2071bbfe0" providerId="ADAL" clId="{AE9EB5C8-E12B-224A-B84C-709B2D2749EF}" dt="2022-05-19T07:05:42.561" v="209" actId="20577"/>
        <pc:sldMkLst>
          <pc:docMk/>
          <pc:sldMk cId="3720972036" sldId="258"/>
        </pc:sldMkLst>
        <pc:spChg chg="mod">
          <ac:chgData name="Huber Florian" userId="e447029a-6328-4a09-9410-16b2071bbfe0" providerId="ADAL" clId="{AE9EB5C8-E12B-224A-B84C-709B2D2749EF}" dt="2022-05-19T07:05:42.561" v="209" actId="20577"/>
          <ac:spMkLst>
            <pc:docMk/>
            <pc:sldMk cId="3720972036" sldId="258"/>
            <ac:spMk id="3" creationId="{127CF872-E647-C549-81D0-AB25E67B916A}"/>
          </ac:spMkLst>
        </pc:spChg>
      </pc:sldChg>
      <pc:sldChg chg="modSp mod">
        <pc:chgData name="Huber Florian" userId="e447029a-6328-4a09-9410-16b2071bbfe0" providerId="ADAL" clId="{AE9EB5C8-E12B-224A-B84C-709B2D2749EF}" dt="2022-05-19T09:48:13.777" v="1538" actId="20577"/>
        <pc:sldMkLst>
          <pc:docMk/>
          <pc:sldMk cId="1842496940" sldId="271"/>
        </pc:sldMkLst>
        <pc:spChg chg="mod">
          <ac:chgData name="Huber Florian" userId="e447029a-6328-4a09-9410-16b2071bbfe0" providerId="ADAL" clId="{AE9EB5C8-E12B-224A-B84C-709B2D2749EF}" dt="2022-05-19T09:48:13.777" v="1538" actId="20577"/>
          <ac:spMkLst>
            <pc:docMk/>
            <pc:sldMk cId="1842496940" sldId="271"/>
            <ac:spMk id="3" creationId="{8D27B2C5-8BA6-42DE-BDE8-0FBB326B79A9}"/>
          </ac:spMkLst>
        </pc:spChg>
      </pc:sldChg>
      <pc:sldChg chg="modSp mod">
        <pc:chgData name="Huber Florian" userId="e447029a-6328-4a09-9410-16b2071bbfe0" providerId="ADAL" clId="{AE9EB5C8-E12B-224A-B84C-709B2D2749EF}" dt="2022-05-19T07:08:59.784" v="271" actId="20577"/>
        <pc:sldMkLst>
          <pc:docMk/>
          <pc:sldMk cId="720004085" sldId="281"/>
        </pc:sldMkLst>
        <pc:spChg chg="mod">
          <ac:chgData name="Huber Florian" userId="e447029a-6328-4a09-9410-16b2071bbfe0" providerId="ADAL" clId="{AE9EB5C8-E12B-224A-B84C-709B2D2749EF}" dt="2022-05-19T07:08:59.784" v="271" actId="20577"/>
          <ac:spMkLst>
            <pc:docMk/>
            <pc:sldMk cId="720004085" sldId="281"/>
            <ac:spMk id="3" creationId="{216AF106-E851-4F47-8ED0-13DDE330F4AB}"/>
          </ac:spMkLst>
        </pc:spChg>
      </pc:sldChg>
      <pc:sldChg chg="modSp mod">
        <pc:chgData name="Huber Florian" userId="e447029a-6328-4a09-9410-16b2071bbfe0" providerId="ADAL" clId="{AE9EB5C8-E12B-224A-B84C-709B2D2749EF}" dt="2022-05-19T09:47:46.692" v="1535" actId="20577"/>
        <pc:sldMkLst>
          <pc:docMk/>
          <pc:sldMk cId="158673916" sldId="286"/>
        </pc:sldMkLst>
        <pc:spChg chg="mod">
          <ac:chgData name="Huber Florian" userId="e447029a-6328-4a09-9410-16b2071bbfe0" providerId="ADAL" clId="{AE9EB5C8-E12B-224A-B84C-709B2D2749EF}" dt="2022-05-19T09:47:46.692" v="1535" actId="20577"/>
          <ac:spMkLst>
            <pc:docMk/>
            <pc:sldMk cId="158673916" sldId="286"/>
            <ac:spMk id="3" creationId="{8D27B2C5-8BA6-42DE-BDE8-0FBB326B79A9}"/>
          </ac:spMkLst>
        </pc:spChg>
      </pc:sldChg>
      <pc:sldChg chg="del">
        <pc:chgData name="Huber Florian" userId="e447029a-6328-4a09-9410-16b2071bbfe0" providerId="ADAL" clId="{AE9EB5C8-E12B-224A-B84C-709B2D2749EF}" dt="2022-05-19T09:46:05.928" v="1529" actId="2696"/>
        <pc:sldMkLst>
          <pc:docMk/>
          <pc:sldMk cId="821112549" sldId="289"/>
        </pc:sldMkLst>
      </pc:sldChg>
      <pc:sldChg chg="addSp delSp modSp mod">
        <pc:chgData name="Huber Florian" userId="e447029a-6328-4a09-9410-16b2071bbfe0" providerId="ADAL" clId="{AE9EB5C8-E12B-224A-B84C-709B2D2749EF}" dt="2022-05-19T07:02:46.655" v="206" actId="20577"/>
        <pc:sldMkLst>
          <pc:docMk/>
          <pc:sldMk cId="1519053140" sldId="308"/>
        </pc:sldMkLst>
        <pc:spChg chg="mod">
          <ac:chgData name="Huber Florian" userId="e447029a-6328-4a09-9410-16b2071bbfe0" providerId="ADAL" clId="{AE9EB5C8-E12B-224A-B84C-709B2D2749EF}" dt="2022-05-19T06:58:09.066" v="73" actId="20577"/>
          <ac:spMkLst>
            <pc:docMk/>
            <pc:sldMk cId="1519053140" sldId="308"/>
            <ac:spMk id="11" creationId="{240B5259-59AD-4C84-83B1-3E0EFE065BE9}"/>
          </ac:spMkLst>
        </pc:spChg>
        <pc:graphicFrameChg chg="add del mod">
          <ac:chgData name="Huber Florian" userId="e447029a-6328-4a09-9410-16b2071bbfe0" providerId="ADAL" clId="{AE9EB5C8-E12B-224A-B84C-709B2D2749EF}" dt="2022-05-19T06:59:09.387" v="75"/>
          <ac:graphicFrameMkLst>
            <pc:docMk/>
            <pc:sldMk cId="1519053140" sldId="308"/>
            <ac:graphicFrameMk id="2" creationId="{3512B003-B55C-3686-D8C7-56A299D5566C}"/>
          </ac:graphicFrameMkLst>
        </pc:graphicFrameChg>
        <pc:graphicFrameChg chg="add del mod">
          <ac:chgData name="Huber Florian" userId="e447029a-6328-4a09-9410-16b2071bbfe0" providerId="ADAL" clId="{AE9EB5C8-E12B-224A-B84C-709B2D2749EF}" dt="2022-05-19T06:59:17.820" v="77"/>
          <ac:graphicFrameMkLst>
            <pc:docMk/>
            <pc:sldMk cId="1519053140" sldId="308"/>
            <ac:graphicFrameMk id="3" creationId="{8BB566F2-1734-FFA5-0626-8AE4894278A2}"/>
          </ac:graphicFrameMkLst>
        </pc:graphicFrameChg>
        <pc:graphicFrameChg chg="mod modGraphic">
          <ac:chgData name="Huber Florian" userId="e447029a-6328-4a09-9410-16b2071bbfe0" providerId="ADAL" clId="{AE9EB5C8-E12B-224A-B84C-709B2D2749EF}" dt="2022-05-19T07:02:46.655" v="206" actId="20577"/>
          <ac:graphicFrameMkLst>
            <pc:docMk/>
            <pc:sldMk cId="1519053140" sldId="308"/>
            <ac:graphicFrameMk id="10" creationId="{37512A8A-CE87-2C49-87CE-40672144C019}"/>
          </ac:graphicFrameMkLst>
        </pc:graphicFrameChg>
      </pc:sldChg>
      <pc:sldChg chg="del">
        <pc:chgData name="Huber Florian" userId="e447029a-6328-4a09-9410-16b2071bbfe0" providerId="ADAL" clId="{AE9EB5C8-E12B-224A-B84C-709B2D2749EF}" dt="2022-05-19T09:46:03.011" v="1526" actId="2696"/>
        <pc:sldMkLst>
          <pc:docMk/>
          <pc:sldMk cId="1547854305" sldId="318"/>
        </pc:sldMkLst>
      </pc:sldChg>
      <pc:sldChg chg="modSp mod">
        <pc:chgData name="Huber Florian" userId="e447029a-6328-4a09-9410-16b2071bbfe0" providerId="ADAL" clId="{AE9EB5C8-E12B-224A-B84C-709B2D2749EF}" dt="2022-05-19T09:49:18.377" v="1544" actId="255"/>
        <pc:sldMkLst>
          <pc:docMk/>
          <pc:sldMk cId="1515793328" sldId="319"/>
        </pc:sldMkLst>
        <pc:spChg chg="mod">
          <ac:chgData name="Huber Florian" userId="e447029a-6328-4a09-9410-16b2071bbfe0" providerId="ADAL" clId="{AE9EB5C8-E12B-224A-B84C-709B2D2749EF}" dt="2022-05-19T09:19:09.354" v="871" actId="20577"/>
          <ac:spMkLst>
            <pc:docMk/>
            <pc:sldMk cId="1515793328" sldId="319"/>
            <ac:spMk id="2" creationId="{7DC27E51-C34C-2D41-A05E-2B46F0D72781}"/>
          </ac:spMkLst>
        </pc:spChg>
        <pc:spChg chg="mod">
          <ac:chgData name="Huber Florian" userId="e447029a-6328-4a09-9410-16b2071bbfe0" providerId="ADAL" clId="{AE9EB5C8-E12B-224A-B84C-709B2D2749EF}" dt="2022-05-19T09:49:18.377" v="1544" actId="255"/>
          <ac:spMkLst>
            <pc:docMk/>
            <pc:sldMk cId="1515793328" sldId="319"/>
            <ac:spMk id="5" creationId="{AB9A5BFE-4874-B34B-8A2A-82D1EB42D68D}"/>
          </ac:spMkLst>
        </pc:spChg>
        <pc:spChg chg="mod">
          <ac:chgData name="Huber Florian" userId="e447029a-6328-4a09-9410-16b2071bbfe0" providerId="ADAL" clId="{AE9EB5C8-E12B-224A-B84C-709B2D2749EF}" dt="2022-05-19T09:10:55.709" v="572" actId="20577"/>
          <ac:spMkLst>
            <pc:docMk/>
            <pc:sldMk cId="1515793328" sldId="319"/>
            <ac:spMk id="6" creationId="{9E5236C8-AC88-5748-B8B8-8BBB71EA0850}"/>
          </ac:spMkLst>
        </pc:spChg>
      </pc:sldChg>
      <pc:sldChg chg="del">
        <pc:chgData name="Huber Florian" userId="e447029a-6328-4a09-9410-16b2071bbfe0" providerId="ADAL" clId="{AE9EB5C8-E12B-224A-B84C-709B2D2749EF}" dt="2022-05-19T09:46:05.473" v="1528" actId="2696"/>
        <pc:sldMkLst>
          <pc:docMk/>
          <pc:sldMk cId="812644418" sldId="323"/>
        </pc:sldMkLst>
      </pc:sldChg>
      <pc:sldChg chg="del">
        <pc:chgData name="Huber Florian" userId="e447029a-6328-4a09-9410-16b2071bbfe0" providerId="ADAL" clId="{AE9EB5C8-E12B-224A-B84C-709B2D2749EF}" dt="2022-05-19T09:46:09.810" v="1533" actId="2696"/>
        <pc:sldMkLst>
          <pc:docMk/>
          <pc:sldMk cId="3925027670" sldId="335"/>
        </pc:sldMkLst>
      </pc:sldChg>
      <pc:sldChg chg="del">
        <pc:chgData name="Huber Florian" userId="e447029a-6328-4a09-9410-16b2071bbfe0" providerId="ADAL" clId="{AE9EB5C8-E12B-224A-B84C-709B2D2749EF}" dt="2022-05-19T09:46:10.697" v="1534" actId="2696"/>
        <pc:sldMkLst>
          <pc:docMk/>
          <pc:sldMk cId="976470028" sldId="338"/>
        </pc:sldMkLst>
      </pc:sldChg>
      <pc:sldChg chg="del">
        <pc:chgData name="Huber Florian" userId="e447029a-6328-4a09-9410-16b2071bbfe0" providerId="ADAL" clId="{AE9EB5C8-E12B-224A-B84C-709B2D2749EF}" dt="2022-05-19T09:46:04.707" v="1527" actId="2696"/>
        <pc:sldMkLst>
          <pc:docMk/>
          <pc:sldMk cId="3647007042" sldId="339"/>
        </pc:sldMkLst>
      </pc:sldChg>
      <pc:sldChg chg="del">
        <pc:chgData name="Huber Florian" userId="e447029a-6328-4a09-9410-16b2071bbfe0" providerId="ADAL" clId="{AE9EB5C8-E12B-224A-B84C-709B2D2749EF}" dt="2022-05-19T09:46:07.202" v="1531" actId="2696"/>
        <pc:sldMkLst>
          <pc:docMk/>
          <pc:sldMk cId="3298444819" sldId="340"/>
        </pc:sldMkLst>
      </pc:sldChg>
      <pc:sldChg chg="del">
        <pc:chgData name="Huber Florian" userId="e447029a-6328-4a09-9410-16b2071bbfe0" providerId="ADAL" clId="{AE9EB5C8-E12B-224A-B84C-709B2D2749EF}" dt="2022-05-19T09:46:06.516" v="1530" actId="2696"/>
        <pc:sldMkLst>
          <pc:docMk/>
          <pc:sldMk cId="943252571" sldId="344"/>
        </pc:sldMkLst>
      </pc:sldChg>
      <pc:sldChg chg="del">
        <pc:chgData name="Huber Florian" userId="e447029a-6328-4a09-9410-16b2071bbfe0" providerId="ADAL" clId="{AE9EB5C8-E12B-224A-B84C-709B2D2749EF}" dt="2022-05-19T09:46:08.934" v="1532" actId="2696"/>
        <pc:sldMkLst>
          <pc:docMk/>
          <pc:sldMk cId="2804573303" sldId="345"/>
        </pc:sldMkLst>
      </pc:sldChg>
      <pc:sldChg chg="modSp mod modClrScheme chgLayout">
        <pc:chgData name="Huber Florian" userId="e447029a-6328-4a09-9410-16b2071bbfe0" providerId="ADAL" clId="{AE9EB5C8-E12B-224A-B84C-709B2D2749EF}" dt="2022-05-19T09:30:20.310" v="1081" actId="20577"/>
        <pc:sldMkLst>
          <pc:docMk/>
          <pc:sldMk cId="2082533626" sldId="346"/>
        </pc:sldMkLst>
        <pc:spChg chg="mod ord">
          <ac:chgData name="Huber Florian" userId="e447029a-6328-4a09-9410-16b2071bbfe0" providerId="ADAL" clId="{AE9EB5C8-E12B-224A-B84C-709B2D2749EF}" dt="2022-05-19T09:29:20.032" v="1067" actId="14100"/>
          <ac:spMkLst>
            <pc:docMk/>
            <pc:sldMk cId="2082533626" sldId="346"/>
            <ac:spMk id="2" creationId="{7DC27E51-C34C-2D41-A05E-2B46F0D72781}"/>
          </ac:spMkLst>
        </pc:spChg>
        <pc:spChg chg="mod ord">
          <ac:chgData name="Huber Florian" userId="e447029a-6328-4a09-9410-16b2071bbfe0" providerId="ADAL" clId="{AE9EB5C8-E12B-224A-B84C-709B2D2749EF}" dt="2022-05-19T09:22:42.257" v="961" actId="700"/>
          <ac:spMkLst>
            <pc:docMk/>
            <pc:sldMk cId="2082533626" sldId="346"/>
            <ac:spMk id="3" creationId="{D3887B01-6202-1144-A716-1120B8D3936F}"/>
          </ac:spMkLst>
        </pc:spChg>
        <pc:spChg chg="mod ord">
          <ac:chgData name="Huber Florian" userId="e447029a-6328-4a09-9410-16b2071bbfe0" providerId="ADAL" clId="{AE9EB5C8-E12B-224A-B84C-709B2D2749EF}" dt="2022-05-19T09:22:42.257" v="961" actId="700"/>
          <ac:spMkLst>
            <pc:docMk/>
            <pc:sldMk cId="2082533626" sldId="346"/>
            <ac:spMk id="4" creationId="{17B13A30-7C7F-D64F-8A6F-4707DC527E1A}"/>
          </ac:spMkLst>
        </pc:spChg>
        <pc:spChg chg="mod ord">
          <ac:chgData name="Huber Florian" userId="e447029a-6328-4a09-9410-16b2071bbfe0" providerId="ADAL" clId="{AE9EB5C8-E12B-224A-B84C-709B2D2749EF}" dt="2022-05-19T09:29:44.655" v="1069" actId="14100"/>
          <ac:spMkLst>
            <pc:docMk/>
            <pc:sldMk cId="2082533626" sldId="346"/>
            <ac:spMk id="5" creationId="{AB9A5BFE-4874-B34B-8A2A-82D1EB42D68D}"/>
          </ac:spMkLst>
        </pc:spChg>
        <pc:spChg chg="mod ord">
          <ac:chgData name="Huber Florian" userId="e447029a-6328-4a09-9410-16b2071bbfe0" providerId="ADAL" clId="{AE9EB5C8-E12B-224A-B84C-709B2D2749EF}" dt="2022-05-19T09:30:20.310" v="1081" actId="20577"/>
          <ac:spMkLst>
            <pc:docMk/>
            <pc:sldMk cId="2082533626" sldId="346"/>
            <ac:spMk id="6" creationId="{9E5236C8-AC88-5748-B8B8-8BBB71EA0850}"/>
          </ac:spMkLst>
        </pc:spChg>
      </pc:sldChg>
      <pc:sldChg chg="modSp mod">
        <pc:chgData name="Huber Florian" userId="e447029a-6328-4a09-9410-16b2071bbfe0" providerId="ADAL" clId="{AE9EB5C8-E12B-224A-B84C-709B2D2749EF}" dt="2022-05-19T09:17:13.820" v="861" actId="12788"/>
        <pc:sldMkLst>
          <pc:docMk/>
          <pc:sldMk cId="1725102805" sldId="347"/>
        </pc:sldMkLst>
        <pc:picChg chg="mod">
          <ac:chgData name="Huber Florian" userId="e447029a-6328-4a09-9410-16b2071bbfe0" providerId="ADAL" clId="{AE9EB5C8-E12B-224A-B84C-709B2D2749EF}" dt="2022-05-19T09:17:13.820" v="861" actId="12788"/>
          <ac:picMkLst>
            <pc:docMk/>
            <pc:sldMk cId="1725102805" sldId="347"/>
            <ac:picMk id="5" creationId="{99335261-52A7-BC2F-9F32-471AFD6F206A}"/>
          </ac:picMkLst>
        </pc:picChg>
      </pc:sldChg>
      <pc:sldChg chg="modSp add mod">
        <pc:chgData name="Huber Florian" userId="e447029a-6328-4a09-9410-16b2071bbfe0" providerId="ADAL" clId="{AE9EB5C8-E12B-224A-B84C-709B2D2749EF}" dt="2022-05-19T09:45:21.999" v="1525" actId="20577"/>
        <pc:sldMkLst>
          <pc:docMk/>
          <pc:sldMk cId="1779137294" sldId="348"/>
        </pc:sldMkLst>
        <pc:spChg chg="mod">
          <ac:chgData name="Huber Florian" userId="e447029a-6328-4a09-9410-16b2071bbfe0" providerId="ADAL" clId="{AE9EB5C8-E12B-224A-B84C-709B2D2749EF}" dt="2022-05-19T09:41:18.570" v="1233" actId="20577"/>
          <ac:spMkLst>
            <pc:docMk/>
            <pc:sldMk cId="1779137294" sldId="348"/>
            <ac:spMk id="2" creationId="{7DC27E51-C34C-2D41-A05E-2B46F0D72781}"/>
          </ac:spMkLst>
        </pc:spChg>
        <pc:spChg chg="mod">
          <ac:chgData name="Huber Florian" userId="e447029a-6328-4a09-9410-16b2071bbfe0" providerId="ADAL" clId="{AE9EB5C8-E12B-224A-B84C-709B2D2749EF}" dt="2022-05-19T09:41:10.088" v="1231" actId="3064"/>
          <ac:spMkLst>
            <pc:docMk/>
            <pc:sldMk cId="1779137294" sldId="348"/>
            <ac:spMk id="5" creationId="{AB9A5BFE-4874-B34B-8A2A-82D1EB42D68D}"/>
          </ac:spMkLst>
        </pc:spChg>
        <pc:spChg chg="mod">
          <ac:chgData name="Huber Florian" userId="e447029a-6328-4a09-9410-16b2071bbfe0" providerId="ADAL" clId="{AE9EB5C8-E12B-224A-B84C-709B2D2749EF}" dt="2022-05-19T09:45:21.999" v="1525" actId="20577"/>
          <ac:spMkLst>
            <pc:docMk/>
            <pc:sldMk cId="1779137294" sldId="348"/>
            <ac:spMk id="6" creationId="{9E5236C8-AC88-5748-B8B8-8BBB71EA085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8F1A53-9AAF-8D4E-AF0F-C355161D342E}" type="datetimeFigureOut">
              <a:rPr lang="de-CH" smtClean="0"/>
              <a:t>04.10.2022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F0FDE7-095C-064C-A355-3C9E4903AB93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54400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1pPr>
    <a:lvl2pPr marL="432008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2pPr>
    <a:lvl3pPr marL="864017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3pPr>
    <a:lvl4pPr marL="1296025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4pPr>
    <a:lvl5pPr marL="1728033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5pPr>
    <a:lvl6pPr marL="2160041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6pPr>
    <a:lvl7pPr marL="2592050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7pPr>
    <a:lvl8pPr marL="3024058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8pPr>
    <a:lvl9pPr marL="3456066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F0FDE7-095C-064C-A355-3C9E4903AB93}" type="slidenum">
              <a:rPr lang="de-CH" smtClean="0"/>
              <a:t>15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519412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F0FDE7-095C-064C-A355-3C9E4903AB93}" type="slidenum">
              <a:rPr lang="de-CH" smtClean="0"/>
              <a:t>17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310040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0000" y="720000"/>
            <a:ext cx="8640000" cy="2520000"/>
          </a:xfrm>
        </p:spPr>
        <p:txBody>
          <a:bodyPr anchor="b" anchorCtr="0">
            <a:noAutofit/>
          </a:bodyPr>
          <a:lstStyle>
            <a:lvl1pPr algn="ctr">
              <a:lnSpc>
                <a:spcPct val="90000"/>
              </a:lnSpc>
              <a:defRPr sz="48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061" y="3240000"/>
            <a:ext cx="8640000" cy="2520000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400"/>
            </a:lvl1pPr>
            <a:lvl2pPr marL="432008" indent="0" algn="ctr">
              <a:buNone/>
              <a:defRPr sz="1890"/>
            </a:lvl2pPr>
            <a:lvl3pPr marL="864017" indent="0" algn="ctr">
              <a:buNone/>
              <a:defRPr sz="1701"/>
            </a:lvl3pPr>
            <a:lvl4pPr marL="1296025" indent="0" algn="ctr">
              <a:buNone/>
              <a:defRPr sz="1512"/>
            </a:lvl4pPr>
            <a:lvl5pPr marL="1728033" indent="0" algn="ctr">
              <a:buNone/>
              <a:defRPr sz="1512"/>
            </a:lvl5pPr>
            <a:lvl6pPr marL="2160041" indent="0" algn="ctr">
              <a:buNone/>
              <a:defRPr sz="1512"/>
            </a:lvl6pPr>
            <a:lvl7pPr marL="2592050" indent="0" algn="ctr">
              <a:buNone/>
              <a:defRPr sz="1512"/>
            </a:lvl7pPr>
            <a:lvl8pPr marL="3024058" indent="0" algn="ctr">
              <a:buNone/>
              <a:defRPr sz="1512"/>
            </a:lvl8pPr>
            <a:lvl9pPr marL="3456066" indent="0" algn="ctr">
              <a:buNone/>
              <a:defRPr sz="1512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42D0D98B-312C-5248-9847-0DFEE0EEEA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Abteilung IT &gt; Informatik &gt; M322 Informationsdarstellung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BD7BDCA4-2307-7540-BC43-6FE1DFBE73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871704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Übersic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0000" y="720000"/>
            <a:ext cx="8640000" cy="1440000"/>
          </a:xfrm>
        </p:spPr>
        <p:txBody>
          <a:bodyPr anchor="b" anchorCtr="0">
            <a:noAutofit/>
          </a:bodyPr>
          <a:lstStyle>
            <a:lvl1pPr algn="l">
              <a:lnSpc>
                <a:spcPct val="90000"/>
              </a:lnSpc>
              <a:defRPr sz="48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061" y="2520000"/>
            <a:ext cx="8640000" cy="3240000"/>
          </a:xfrm>
        </p:spPr>
        <p:txBody>
          <a:bodyPr/>
          <a:lstStyle>
            <a:lvl1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  <a:defRPr sz="2400"/>
            </a:lvl1pPr>
            <a:lvl2pPr marL="432008" indent="0" algn="ctr">
              <a:buNone/>
              <a:defRPr sz="1890"/>
            </a:lvl2pPr>
            <a:lvl3pPr marL="864017" indent="0" algn="ctr">
              <a:buNone/>
              <a:defRPr sz="1701"/>
            </a:lvl3pPr>
            <a:lvl4pPr marL="1296025" indent="0" algn="ctr">
              <a:buNone/>
              <a:defRPr sz="1512"/>
            </a:lvl4pPr>
            <a:lvl5pPr marL="1728033" indent="0" algn="ctr">
              <a:buNone/>
              <a:defRPr sz="1512"/>
            </a:lvl5pPr>
            <a:lvl6pPr marL="2160041" indent="0" algn="ctr">
              <a:buNone/>
              <a:defRPr sz="1512"/>
            </a:lvl6pPr>
            <a:lvl7pPr marL="2592050" indent="0" algn="ctr">
              <a:buNone/>
              <a:defRPr sz="1512"/>
            </a:lvl7pPr>
            <a:lvl8pPr marL="3024058" indent="0" algn="ctr">
              <a:buNone/>
              <a:defRPr sz="1512"/>
            </a:lvl8pPr>
            <a:lvl9pPr marL="3456066" indent="0" algn="ctr">
              <a:buNone/>
              <a:defRPr sz="1512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42D0D98B-312C-5248-9847-0DFEE0EEEA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Abteilung IT &gt; Informatik &gt; M322 Informationsdarstellung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BD7BDCA4-2307-7540-BC43-6FE1DFBE73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49422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C74C55DE-DA9C-404E-BE72-885DE370C4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3240000" cy="32400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1F502C8-48B6-3143-8EE7-0F5D014808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3240000" cy="1440000"/>
          </a:xfrm>
        </p:spPr>
        <p:txBody>
          <a:bodyPr anchor="b"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</a:t>
            </a:r>
            <a:br>
              <a:rPr lang="de-DE"/>
            </a:br>
            <a:r>
              <a:rPr lang="de-DE"/>
              <a:t>Titel</a:t>
            </a:r>
            <a:endParaRPr lang="en-US"/>
          </a:p>
        </p:txBody>
      </p:sp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EE8CFEBD-B55B-1C4B-8541-60C56CEEFC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Abteilung IT &gt; Informatik &gt; M322 Informationsdarstellung</a:t>
            </a:r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444C9403-274B-BD49-B31C-B4BDBAB15D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4109220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mit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3240000" cy="3240000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B4D56ED-3E3D-0940-BB63-EEDB173194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3240000" cy="1440000"/>
          </a:xfrm>
        </p:spPr>
        <p:txBody>
          <a:bodyPr tIns="46800" anchor="b"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</a:t>
            </a:r>
            <a:br>
              <a:rPr lang="de-DE"/>
            </a:br>
            <a:r>
              <a:rPr lang="de-DE"/>
              <a:t>Titel</a:t>
            </a:r>
            <a:endParaRPr lang="en-US"/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8412E1A5-F655-0C4F-8386-ACE0E33FCD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Informationsdarstellung</a:t>
            </a:r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9A21CB33-43DF-F34D-A862-7414BF5C3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915216A-7757-CD4C-B5CF-BF33CEA88F59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320000" y="720000"/>
            <a:ext cx="6480000" cy="5040000"/>
          </a:xfrm>
        </p:spPr>
        <p:txBody>
          <a:bodyPr lIns="90000" tIns="90000" bIns="90000"/>
          <a:lstStyle>
            <a:lvl4pPr marL="673100" indent="0">
              <a:buNone/>
              <a:defRPr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2381501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älft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4860000" cy="1440000"/>
          </a:xfrm>
        </p:spPr>
        <p:txBody>
          <a:bodyPr anchor="b" anchorCtr="0"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</a:t>
            </a:r>
            <a:br>
              <a:rPr lang="de-DE"/>
            </a:br>
            <a:r>
              <a:rPr lang="de-DE"/>
              <a:t>Titel</a:t>
            </a:r>
            <a:endParaRPr lang="en-US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9B6187EA-523F-5C49-A56A-D6B7D4861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Informationsdarstellung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F0112CB6-E2B0-A94B-B504-F3D89937F7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6A57FC4-DF02-B741-AB7E-7601444DE4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4860000" cy="3240000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853150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älfte mit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4860000" cy="1440000"/>
          </a:xfrm>
        </p:spPr>
        <p:txBody>
          <a:bodyPr anchor="b" anchorCtr="0"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</a:t>
            </a:r>
            <a:br>
              <a:rPr lang="de-DE"/>
            </a:br>
            <a:r>
              <a:rPr lang="de-DE"/>
              <a:t>Titel</a:t>
            </a:r>
            <a:endParaRPr lang="en-US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9B6187EA-523F-5C49-A56A-D6B7D4861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Informationsdarstellung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F0112CB6-E2B0-A94B-B504-F3D89937F7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995F79F-8D57-7340-8EE5-EC92500BFC75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940000" y="720000"/>
            <a:ext cx="4860000" cy="5040000"/>
          </a:xfrm>
        </p:spPr>
        <p:txBody>
          <a:bodyPr lIns="90000" tIns="90000" bIns="90000"/>
          <a:lstStyle>
            <a:lvl4pPr marL="673100" indent="0">
              <a:buNone/>
              <a:defRPr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6A57FC4-DF02-B741-AB7E-7601444DE4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4860000" cy="3240000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823826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mit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10080000" cy="1440000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4pPr marL="1914525" indent="-268288">
              <a:tabLst/>
              <a:defRPr/>
            </a:lvl4pPr>
            <a:lvl5pPr marL="2401888" indent="-261938">
              <a:tabLst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A0421D83-4FC6-5A4E-A51E-7A68070D82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Informationsdarstellung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FFE4258C-84DB-C742-89D7-3054167646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3477137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2 Inh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10080000" cy="1440000"/>
          </a:xfrm>
        </p:spPr>
        <p:txBody>
          <a:bodyPr anchor="ctr" anchorCtr="0"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00" y="2160000"/>
            <a:ext cx="5040000" cy="3600000"/>
          </a:xfrm>
        </p:spPr>
        <p:txBody>
          <a:bodyPr/>
          <a:lstStyle>
            <a:lvl4pPr marL="673100" indent="0">
              <a:buNone/>
              <a:defRPr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995F79F-8D57-7340-8EE5-EC92500BFC75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760000" y="2160000"/>
            <a:ext cx="5040000" cy="3600000"/>
          </a:xfrm>
        </p:spPr>
        <p:txBody>
          <a:bodyPr/>
          <a:lstStyle>
            <a:lvl4pPr marL="673100" indent="0">
              <a:buNone/>
              <a:defRPr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F1FB85AD-C29D-DE4F-9104-39D3463500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Informationsdarstellung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B7D02E95-F539-7545-A139-B30B9E5788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4094485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itel mit 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10080000" cy="14400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1800000"/>
            <a:ext cx="5040000" cy="360000"/>
          </a:xfrm>
        </p:spPr>
        <p:txBody>
          <a:bodyPr anchor="ctr" anchorCtr="0"/>
          <a:lstStyle>
            <a:lvl1pPr marL="0" indent="0">
              <a:buNone/>
              <a:defRPr sz="2400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0000" y="2520000"/>
            <a:ext cx="5040000" cy="3240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60000" y="1800000"/>
            <a:ext cx="5040000" cy="360000"/>
          </a:xfrm>
        </p:spPr>
        <p:txBody>
          <a:bodyPr anchor="ctr" anchorCtr="0"/>
          <a:lstStyle>
            <a:lvl1pPr marL="0" indent="0">
              <a:buNone/>
              <a:defRPr sz="2400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60000" y="2520000"/>
            <a:ext cx="5040000" cy="3240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F0AA28BE-7D74-3441-9ACF-889FE848396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Informationsdarstellung</a:t>
            </a:r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6691B83D-03DD-3D40-8D0C-E4DA5D3CECC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742708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9F4616C-3308-D843-87F6-511AAEF26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360000"/>
            <a:ext cx="10080000" cy="14400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7EA055AC-8138-214E-AEDC-5FB6DF22B1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Informationsdarstellung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4B77CF2-C734-C748-8B93-F8422B4EED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529993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DAB94E48-4F0D-CB49-B78C-3B3312C6EA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Informationsdarstellung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D88BA0C4-9931-0749-BEF4-47E2A9C6A2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3875015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10080000" cy="144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2160000"/>
            <a:ext cx="10080000" cy="36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2"/>
            <a:endParaRPr lang="de-DE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25AABAF6-8E7B-1A4D-AD01-BACEF2616E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Abteilung IT &gt; Informatik &gt; M322 Informationsdarstellung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F3C18D10-5D22-8C47-9FC9-E13BA08658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D3CA4B0-3A77-8B40-B6D4-757613BB01D5}"/>
              </a:ext>
            </a:extLst>
          </p:cNvPr>
          <p:cNvSpPr/>
          <p:nvPr userDrawn="1"/>
        </p:nvSpPr>
        <p:spPr>
          <a:xfrm>
            <a:off x="720000" y="5939999"/>
            <a:ext cx="5040000" cy="180000"/>
          </a:xfrm>
          <a:prstGeom prst="rect">
            <a:avLst/>
          </a:prstGeom>
        </p:spPr>
        <p:txBody>
          <a:bodyPr wrap="none" t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de-CH" sz="900" b="1">
                <a:solidFill>
                  <a:schemeClr val="tx1"/>
                </a:solidFill>
              </a:rPr>
              <a:t>Technische Berufsschule Zürich TBZ</a:t>
            </a:r>
          </a:p>
        </p:txBody>
      </p:sp>
    </p:spTree>
    <p:extLst>
      <p:ext uri="{BB962C8B-B14F-4D97-AF65-F5344CB8AC3E}">
        <p14:creationId xmlns:p14="http://schemas.microsoft.com/office/powerpoint/2010/main" val="3082099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4" r:id="rId2"/>
    <p:sldLayoutId id="2147483668" r:id="rId3"/>
    <p:sldLayoutId id="2147483669" r:id="rId4"/>
    <p:sldLayoutId id="2147483673" r:id="rId5"/>
    <p:sldLayoutId id="2147483672" r:id="rId6"/>
    <p:sldLayoutId id="2147483662" r:id="rId7"/>
    <p:sldLayoutId id="2147483664" r:id="rId8"/>
    <p:sldLayoutId id="2147483665" r:id="rId9"/>
    <p:sldLayoutId id="2147483666" r:id="rId10"/>
    <p:sldLayoutId id="2147483667" r:id="rId11"/>
  </p:sldLayoutIdLst>
  <p:hf hdr="0" dt="0"/>
  <p:txStyles>
    <p:titleStyle>
      <a:lvl1pPr algn="l" defTabSz="864017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5600" indent="-350838" algn="l" defTabSz="864017" rtl="0" eaLnBrk="1" latinLnBrk="0" hangingPunct="1">
        <a:lnSpc>
          <a:spcPct val="100000"/>
        </a:lnSpc>
        <a:spcBef>
          <a:spcPts val="945"/>
        </a:spcBef>
        <a:buFont typeface="Arial" panose="020B0604020202020204" pitchFamily="34" charset="0"/>
        <a:buChar char="•"/>
        <a:tabLst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92175" indent="-357188" algn="l" defTabSz="864017" rtl="0" eaLnBrk="1" latinLnBrk="0" hangingPunct="1">
        <a:lnSpc>
          <a:spcPct val="100000"/>
        </a:lnSpc>
        <a:spcBef>
          <a:spcPts val="472"/>
        </a:spcBef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422400" indent="-350838" algn="l" defTabSz="864017" rtl="0" eaLnBrk="1" latinLnBrk="0" hangingPunct="1">
        <a:lnSpc>
          <a:spcPct val="100000"/>
        </a:lnSpc>
        <a:spcBef>
          <a:spcPts val="472"/>
        </a:spcBef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892175" indent="-219075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44037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76046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808054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24006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672070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1pPr>
      <a:lvl2pPr marL="43200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64017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296025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728033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160041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59205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02405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456066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sana.com/de/resources/user-stories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e.wikipedia.org/wiki/Software-Ergonomie" TargetMode="External"/><Relationship Id="rId2" Type="http://schemas.openxmlformats.org/officeDocument/2006/relationships/hyperlink" Target="https://iso.org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iso.org/" TargetMode="Externa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crazyegg.com/blog/why-users-leave-a-website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mazon.de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hyperlink" Target="https://amazon.de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www.orellfuessli.ch/shop/home/artikeldetails/A1062324825" TargetMode="Externa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.spotify.com/episode/6GR3hAgT24klaphuk5lIb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E9D35D-3360-6050-83BC-868877B95C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000" y="720000"/>
            <a:ext cx="8640000" cy="1022740"/>
          </a:xfrm>
        </p:spPr>
        <p:txBody>
          <a:bodyPr anchor="b"/>
          <a:lstStyle/>
          <a:p>
            <a:r>
              <a:rPr lang="de-DE" b="0" dirty="0"/>
              <a:t>Design Thinking </a:t>
            </a:r>
            <a:r>
              <a:rPr lang="de-DE" dirty="0"/>
              <a:t>Phase 3</a:t>
            </a:r>
            <a:endParaRPr lang="de-DE" b="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Informationsdarstellung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</a:t>
            </a:fld>
            <a:endParaRPr lang="de-CH" sz="80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47F121D-62C8-6B0C-013C-A01252E14E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3049" y="1627693"/>
            <a:ext cx="5237228" cy="3729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526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9F024267-CF9F-6EBC-0460-E37198F64B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2743962" cy="3240000"/>
          </a:xfrm>
        </p:spPr>
        <p:txBody>
          <a:bodyPr/>
          <a:lstStyle/>
          <a:p>
            <a:r>
              <a:rPr lang="de-CH" dirty="0"/>
              <a:t>«Trage die gewonnenen Erkenntnisse zusammen und priorisiere sie.»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C5206B5-25AC-00B4-D56A-5C42162B1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Fokus festlegen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CFEC378-D8AE-3B79-5689-281B03EBEC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Informationsdarstellung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3DE32BA-EB22-2476-E4C1-365E8F5651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</a:t>
            </a:fld>
            <a:endParaRPr lang="de-CH" sz="80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4318F2D-CDDA-F58A-0531-7FB182EBF4FB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pPr marL="4762" indent="0">
              <a:buNone/>
            </a:pPr>
            <a:r>
              <a:rPr lang="de-DE" b="1" dirty="0"/>
              <a:t>Was ist der Fokus?</a:t>
            </a:r>
          </a:p>
          <a:p>
            <a:endParaRPr lang="de-DE" sz="2400" dirty="0"/>
          </a:p>
          <a:p>
            <a:r>
              <a:rPr lang="de-DE" sz="2400" dirty="0"/>
              <a:t>Was ist zentral?</a:t>
            </a:r>
          </a:p>
          <a:p>
            <a:r>
              <a:rPr lang="de-DE" sz="2400" dirty="0"/>
              <a:t>Was ist zwingend?</a:t>
            </a:r>
          </a:p>
          <a:p>
            <a:r>
              <a:rPr lang="de-DE" sz="2400" dirty="0"/>
              <a:t>Welcher Nutzen ist zusätzlich?</a:t>
            </a:r>
          </a:p>
          <a:p>
            <a:r>
              <a:rPr lang="de-DE" sz="2400" dirty="0"/>
              <a:t>Welchen Fragestellungen gehen wir nach?</a:t>
            </a:r>
            <a:endParaRPr lang="de-DE" sz="2400" b="1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39A62CE-705A-408B-949C-466B8DBEF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0291" y="127317"/>
            <a:ext cx="1026057" cy="730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850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User Story Beispiel">
            <a:extLst>
              <a:ext uri="{FF2B5EF4-FFF2-40B4-BE49-F238E27FC236}">
                <a16:creationId xmlns:a16="http://schemas.microsoft.com/office/drawing/2014/main" id="{6836B296-A708-9A38-1B9B-3948231E2E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2974" y="1346959"/>
            <a:ext cx="6169654" cy="3776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platzhalter 6">
            <a:extLst>
              <a:ext uri="{FF2B5EF4-FFF2-40B4-BE49-F238E27FC236}">
                <a16:creationId xmlns:a16="http://schemas.microsoft.com/office/drawing/2014/main" id="{D01D168F-0568-D17F-D6BD-0A84ED801F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3785326" cy="3240000"/>
          </a:xfrm>
        </p:spPr>
        <p:txBody>
          <a:bodyPr/>
          <a:lstStyle/>
          <a:p>
            <a:r>
              <a:rPr lang="de-CH" dirty="0"/>
              <a:t>«Eine User Story ist eine informelle Beschreibung einer Software-Anforderung aus Sicht eines Nutzers.»</a:t>
            </a:r>
            <a:endParaRPr lang="de-CH" u="sng" dirty="0"/>
          </a:p>
          <a:p>
            <a:endParaRPr lang="de-DE" b="1" dirty="0"/>
          </a:p>
          <a:p>
            <a:r>
              <a:rPr lang="de-DE" b="1" dirty="0"/>
              <a:t>Artikel</a:t>
            </a:r>
            <a:br>
              <a:rPr lang="de-DE" b="1" dirty="0"/>
            </a:br>
            <a:r>
              <a:rPr lang="de-DE" dirty="0">
                <a:hlinkClick r:id="rId3"/>
              </a:rPr>
              <a:t>Asana User Stories</a:t>
            </a:r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C3CF6B1A-34A5-1D27-86E4-4BB1047D7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User Story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596EEB1-77DD-2FB6-E4AA-1D13411C12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 sz="800"/>
              <a:t>Abteilung IT &gt; Informatik &gt; M322 Informationsdarstellung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78DF993-0CA5-C1A4-3593-514B9198CF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34626" y="6105259"/>
            <a:ext cx="4890748" cy="209480"/>
          </a:xfrm>
        </p:spPr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3</a:t>
            </a:fld>
            <a:endParaRPr lang="de-CH" sz="80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AF2D7DD-B2AA-0DC1-A5EC-2EC1CF7FBC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1475" y="5143973"/>
            <a:ext cx="1537589" cy="129783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F9603AB6-6ABD-475A-753D-2BD0A80BA9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2682" y="5143893"/>
            <a:ext cx="1512194" cy="1276395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708C9C58-43F2-9D0A-AF81-173342288C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5000" y="5169786"/>
            <a:ext cx="1512194" cy="1276394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12872AA0-0D56-BFC2-1CF9-63290D341E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42380" y="5169786"/>
            <a:ext cx="1512194" cy="1276394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44B73E67-BB97-483A-BF29-09007EC6FB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0291" y="127317"/>
            <a:ext cx="1026057" cy="730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530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E5236C8-AC88-5748-B8B8-8BBB71EA0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1800001"/>
            <a:ext cx="2997561" cy="3960000"/>
          </a:xfrm>
        </p:spPr>
        <p:txBody>
          <a:bodyPr/>
          <a:lstStyle/>
          <a:p>
            <a:r>
              <a:rPr lang="de-CH" dirty="0"/>
              <a:t>«Beschreiben Sie die Anforderungen immer aus Sicht der Nutzer.»</a:t>
            </a:r>
          </a:p>
          <a:p>
            <a:endParaRPr lang="de-CH" dirty="0"/>
          </a:p>
          <a:p>
            <a:r>
              <a:rPr lang="de-CH" b="1" dirty="0"/>
              <a:t>Teamarbeit</a:t>
            </a:r>
          </a:p>
          <a:p>
            <a:r>
              <a:rPr lang="de-CH" dirty="0"/>
              <a:t>1 Lektion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3769938" cy="720000"/>
          </a:xfrm>
        </p:spPr>
        <p:txBody>
          <a:bodyPr tIns="46800" rIns="90000" bIns="46800" anchor="t"/>
          <a:lstStyle/>
          <a:p>
            <a:r>
              <a:rPr lang="de-CH" dirty="0"/>
              <a:t>Methode 6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Informationsdarstellung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4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380892" y="720000"/>
            <a:ext cx="5419108" cy="5040000"/>
          </a:xfrm>
        </p:spPr>
        <p:txBody>
          <a:bodyPr tIns="90000" rIns="90000" bIns="90000"/>
          <a:lstStyle/>
          <a:p>
            <a:pPr marL="4762" indent="0">
              <a:buNone/>
            </a:pPr>
            <a:r>
              <a:rPr lang="de-CH" b="1" dirty="0"/>
              <a:t>User Story</a:t>
            </a:r>
          </a:p>
          <a:p>
            <a:endParaRPr lang="de-CH" sz="2400" dirty="0"/>
          </a:p>
          <a:p>
            <a:r>
              <a:rPr lang="de-CH" sz="2400" dirty="0"/>
              <a:t>Erstellen Sie auf Ihrem Miro Board Ihre User Stories mit Notizkarten.</a:t>
            </a:r>
          </a:p>
          <a:p>
            <a:r>
              <a:rPr lang="de-CH" sz="2400" dirty="0"/>
              <a:t>Übersetzen Sie die Bedürfnisse, Ziele und Tasks der Nutzer in User Stories.</a:t>
            </a:r>
          </a:p>
          <a:p>
            <a:r>
              <a:rPr lang="de-CH" sz="2400" dirty="0"/>
              <a:t>Verwenden Sie immer die Formulierung «Als [Persona] möchte ich [Ziel/Aufgabe], um [Nutzen].»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3BD4A8ED-C98C-4F14-A151-B20AB735C6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0291" y="127317"/>
            <a:ext cx="1026057" cy="730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453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D01D168F-0568-D17F-D6BD-0A84ED801F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2465160" cy="3240000"/>
          </a:xfrm>
        </p:spPr>
        <p:txBody>
          <a:bodyPr/>
          <a:lstStyle/>
          <a:p>
            <a:r>
              <a:rPr lang="de-CH" dirty="0"/>
              <a:t>«Was ist unser Fokus im Lösungsraum?»</a:t>
            </a:r>
            <a:endParaRPr lang="de-CH" u="sng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C3CF6B1A-34A5-1D27-86E4-4BB1047D7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Design Challenge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596EEB1-77DD-2FB6-E4AA-1D13411C12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 sz="800"/>
              <a:t>Abteilung IT &gt; Informatik &gt; M322 Informationsdarstellung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78DF993-0CA5-C1A4-3593-514B9198CF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5</a:t>
            </a:fld>
            <a:endParaRPr lang="de-CH" sz="80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DBEBE080-086D-5960-B1B3-70A557DECE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290" y="492664"/>
            <a:ext cx="7772400" cy="5494845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5B5A972A-E4A8-4BE2-BB87-D0CAEE716B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0291" y="127317"/>
            <a:ext cx="1026057" cy="730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552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E5236C8-AC88-5748-B8B8-8BBB71EA0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1800001"/>
            <a:ext cx="2918145" cy="3960000"/>
          </a:xfrm>
        </p:spPr>
        <p:txBody>
          <a:bodyPr/>
          <a:lstStyle/>
          <a:p>
            <a:r>
              <a:rPr lang="de-CH" dirty="0"/>
              <a:t>«Legen Sie einen Fokus für den Lösungsraum fest.»</a:t>
            </a:r>
          </a:p>
          <a:p>
            <a:endParaRPr lang="de-CH" dirty="0"/>
          </a:p>
          <a:p>
            <a:r>
              <a:rPr lang="de-CH" b="1" dirty="0"/>
              <a:t>Teamarbeit</a:t>
            </a:r>
          </a:p>
          <a:p>
            <a:r>
              <a:rPr lang="de-CH" dirty="0"/>
              <a:t>1 Lektion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3769938" cy="720000"/>
          </a:xfrm>
        </p:spPr>
        <p:txBody>
          <a:bodyPr tIns="46800" rIns="90000" bIns="46800" anchor="t"/>
          <a:lstStyle/>
          <a:p>
            <a:r>
              <a:rPr lang="de-CH" dirty="0"/>
              <a:t>Methode 7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Informationsdarstellung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6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380892" y="720000"/>
            <a:ext cx="5419108" cy="5040000"/>
          </a:xfrm>
        </p:spPr>
        <p:txBody>
          <a:bodyPr tIns="90000" rIns="90000" bIns="90000"/>
          <a:lstStyle/>
          <a:p>
            <a:pPr marL="4762" indent="0">
              <a:buNone/>
            </a:pPr>
            <a:r>
              <a:rPr lang="de-CH" b="1" dirty="0"/>
              <a:t>Design Challenge</a:t>
            </a:r>
          </a:p>
          <a:p>
            <a:endParaRPr lang="de-CH" sz="2400" dirty="0"/>
          </a:p>
          <a:p>
            <a:r>
              <a:rPr lang="de-CH" sz="2400" dirty="0"/>
              <a:t>Laden Sie die Vorlage «Design Challenge» auf Ihr Miro Board hoch.</a:t>
            </a:r>
          </a:p>
          <a:p>
            <a:r>
              <a:rPr lang="de-CH" sz="2400" dirty="0"/>
              <a:t>Geben Sie Ihrem Projekt einen Namen und halten Sie das primäre Ziel fest.</a:t>
            </a:r>
          </a:p>
          <a:p>
            <a:r>
              <a:rPr lang="de-CH" sz="2400" dirty="0"/>
              <a:t>Erstellen Sie </a:t>
            </a:r>
            <a:r>
              <a:rPr lang="de-CH" sz="2400" dirty="0">
                <a:highlight>
                  <a:srgbClr val="00FFFF"/>
                </a:highlight>
              </a:rPr>
              <a:t>WKW-Fragen</a:t>
            </a:r>
            <a:r>
              <a:rPr lang="de-CH" sz="2400" dirty="0"/>
              <a:t> </a:t>
            </a:r>
            <a:r>
              <a:rPr lang="de-CH" sz="2400" dirty="0">
                <a:highlight>
                  <a:srgbClr val="00FF00"/>
                </a:highlight>
              </a:rPr>
              <a:t>«Wie können wir…» </a:t>
            </a:r>
            <a:r>
              <a:rPr lang="de-CH" sz="2400" dirty="0"/>
              <a:t>mit denen Sie in die Challenge gehen wollen.</a:t>
            </a:r>
          </a:p>
          <a:p>
            <a:r>
              <a:rPr lang="de-CH" sz="2400" dirty="0"/>
              <a:t>Bestimmen Sie welche User Stories am Ende getestet werden sollen.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0AD8FF00-1AF5-4FCB-B7A4-6DF179FDD2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228" y="3444240"/>
            <a:ext cx="2953284" cy="2087879"/>
          </a:xfrm>
          <a:prstGeom prst="rect">
            <a:avLst/>
          </a:prstGeom>
        </p:spPr>
      </p:pic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F4FDE194-704D-4669-BF68-AFE90F5074EF}"/>
              </a:ext>
            </a:extLst>
          </p:cNvPr>
          <p:cNvCxnSpPr/>
          <p:nvPr/>
        </p:nvCxnSpPr>
        <p:spPr>
          <a:xfrm flipH="1">
            <a:off x="4130040" y="4221480"/>
            <a:ext cx="1554480" cy="205740"/>
          </a:xfrm>
          <a:prstGeom prst="straightConnector1">
            <a:avLst/>
          </a:prstGeom>
          <a:ln w="571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8094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E9D35D-3360-6050-83BC-868877B95C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000" y="2482870"/>
            <a:ext cx="8640000" cy="757130"/>
          </a:xfrm>
        </p:spPr>
        <p:txBody>
          <a:bodyPr wrap="square" anchor="b">
            <a:spAutoFit/>
          </a:bodyPr>
          <a:lstStyle/>
          <a:p>
            <a:r>
              <a:rPr lang="de-DE" dirty="0"/>
              <a:t>Informationsdarstellung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1A24A2A-5926-664A-ED76-0008D6112E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ISO 9241 Teil 112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Informationsdarstellung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7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23017975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35F617F3-750B-E42C-0F0C-6FEC21792A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645764"/>
            <a:ext cx="3240000" cy="3114236"/>
          </a:xfrm>
        </p:spPr>
        <p:txBody>
          <a:bodyPr/>
          <a:lstStyle/>
          <a:p>
            <a:r>
              <a:rPr lang="de-CH" dirty="0"/>
              <a:t>«Der Standard für Software-Ergonomie ist in ISO 9241 definiert.»</a:t>
            </a:r>
          </a:p>
          <a:p>
            <a:endParaRPr lang="de-DE" dirty="0"/>
          </a:p>
          <a:p>
            <a:r>
              <a:rPr lang="de-DE" dirty="0">
                <a:hlinkClick r:id="rId2"/>
              </a:rPr>
              <a:t>https://iso.org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tIns="46800" bIns="46800" anchor="t"/>
          <a:lstStyle/>
          <a:p>
            <a:r>
              <a:rPr lang="de-CH" dirty="0"/>
              <a:t>Software-Ergonomie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Informationsdarstellung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8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 tIns="90000" bIns="90000"/>
          <a:lstStyle/>
          <a:p>
            <a:pPr marL="4762" indent="0">
              <a:buNone/>
            </a:pPr>
            <a:r>
              <a:rPr lang="de-CH" b="1" dirty="0"/>
              <a:t>ISO 9241</a:t>
            </a:r>
          </a:p>
          <a:p>
            <a:endParaRPr lang="de-CH" sz="2400" dirty="0"/>
          </a:p>
          <a:p>
            <a:r>
              <a:rPr lang="de-CH" sz="2400" dirty="0"/>
              <a:t>Teil 11 Usability</a:t>
            </a:r>
          </a:p>
          <a:p>
            <a:r>
              <a:rPr lang="de-CH" sz="2400" dirty="0"/>
              <a:t>Teil 110 Interaktionsprinzipien</a:t>
            </a:r>
          </a:p>
          <a:p>
            <a:r>
              <a:rPr lang="de-CH" sz="2400" dirty="0">
                <a:highlight>
                  <a:srgbClr val="00FF00"/>
                </a:highlight>
              </a:rPr>
              <a:t>Teil 112 Grundsätze der Informationsdarstellung</a:t>
            </a:r>
          </a:p>
          <a:p>
            <a:r>
              <a:rPr lang="de-CH" sz="2400" dirty="0"/>
              <a:t>Teil 210 User Experience</a:t>
            </a:r>
          </a:p>
          <a:p>
            <a:endParaRPr lang="de-CH" sz="2400" dirty="0"/>
          </a:p>
          <a:p>
            <a:pPr marL="4762" indent="0">
              <a:buNone/>
            </a:pPr>
            <a:r>
              <a:rPr lang="de-CH" sz="2400" dirty="0">
                <a:hlinkClick r:id="rId3"/>
              </a:rPr>
              <a:t>https://de.wikipedia.org/wiki/Software-Ergonomie</a:t>
            </a:r>
            <a:endParaRPr lang="de-CH" sz="2400" dirty="0"/>
          </a:p>
          <a:p>
            <a:endParaRPr lang="de-CH" sz="24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7A9D983-9800-E358-75F0-B412C3324C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8765" y="4760183"/>
            <a:ext cx="1731235" cy="1719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0107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55E4EF70-4E3E-1E1E-5105-027198F26F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3610460" cy="3240000"/>
          </a:xfrm>
        </p:spPr>
        <p:txBody>
          <a:bodyPr/>
          <a:lstStyle/>
          <a:p>
            <a:r>
              <a:rPr lang="de-CH" dirty="0"/>
              <a:t>«Die Grundsätze der Informationsdarstellung sind im ISO Standard 9241 Teil 112 beschrieben.»</a:t>
            </a:r>
          </a:p>
          <a:p>
            <a:endParaRPr lang="de-DE" dirty="0"/>
          </a:p>
          <a:p>
            <a:r>
              <a:rPr lang="de-DE" dirty="0">
                <a:hlinkClick r:id="rId2"/>
              </a:rPr>
              <a:t>https://iso.org</a:t>
            </a:r>
            <a:endParaRPr lang="de-DE" dirty="0"/>
          </a:p>
          <a:p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5040000" cy="1440000"/>
          </a:xfrm>
        </p:spPr>
        <p:txBody>
          <a:bodyPr tIns="46800" bIns="46800" anchor="t"/>
          <a:lstStyle/>
          <a:p>
            <a:r>
              <a:rPr lang="de-CH" dirty="0"/>
              <a:t>Informations-darstellung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Informationsdarstellung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9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760000" y="720000"/>
            <a:ext cx="5040000" cy="5040000"/>
          </a:xfrm>
        </p:spPr>
        <p:txBody>
          <a:bodyPr tIns="90000" bIns="90000"/>
          <a:lstStyle/>
          <a:p>
            <a:pPr marL="4762" indent="0">
              <a:buNone/>
            </a:pPr>
            <a:r>
              <a:rPr lang="de-CH" b="1" dirty="0"/>
              <a:t>Die 6 Grundsätze</a:t>
            </a:r>
          </a:p>
          <a:p>
            <a:pPr marL="461962" indent="-457200">
              <a:lnSpc>
                <a:spcPct val="150000"/>
              </a:lnSpc>
              <a:buFont typeface="+mj-lt"/>
              <a:buAutoNum type="arabicPeriod"/>
            </a:pPr>
            <a:r>
              <a:rPr lang="de-CH" sz="2400" dirty="0"/>
              <a:t>Entdeckbarkeit</a:t>
            </a:r>
          </a:p>
          <a:p>
            <a:pPr marL="461962" indent="-457200">
              <a:lnSpc>
                <a:spcPct val="150000"/>
              </a:lnSpc>
              <a:buFont typeface="+mj-lt"/>
              <a:buAutoNum type="arabicPeriod"/>
            </a:pPr>
            <a:r>
              <a:rPr lang="de-CH" sz="2400" dirty="0"/>
              <a:t>Ablenkungsfreiheit</a:t>
            </a:r>
          </a:p>
          <a:p>
            <a:pPr marL="461962" indent="-457200">
              <a:lnSpc>
                <a:spcPct val="150000"/>
              </a:lnSpc>
              <a:buFont typeface="+mj-lt"/>
              <a:buAutoNum type="arabicPeriod"/>
            </a:pPr>
            <a:r>
              <a:rPr lang="de-CH" sz="2400" dirty="0"/>
              <a:t>Unterscheidbarkeit</a:t>
            </a:r>
          </a:p>
          <a:p>
            <a:pPr marL="461962" indent="-457200">
              <a:lnSpc>
                <a:spcPct val="150000"/>
              </a:lnSpc>
              <a:buFont typeface="+mj-lt"/>
              <a:buAutoNum type="arabicPeriod"/>
            </a:pPr>
            <a:r>
              <a:rPr lang="de-CH" sz="2400" dirty="0"/>
              <a:t>Eindeutige Interpretierbarkeit</a:t>
            </a:r>
          </a:p>
          <a:p>
            <a:pPr marL="461962" indent="-457200">
              <a:lnSpc>
                <a:spcPct val="150000"/>
              </a:lnSpc>
              <a:buFont typeface="+mj-lt"/>
              <a:buAutoNum type="arabicPeriod"/>
            </a:pPr>
            <a:r>
              <a:rPr lang="de-CH" sz="2400" dirty="0"/>
              <a:t>Kompaktheit</a:t>
            </a:r>
          </a:p>
          <a:p>
            <a:pPr marL="461962" indent="-457200">
              <a:lnSpc>
                <a:spcPct val="150000"/>
              </a:lnSpc>
              <a:buFont typeface="+mj-lt"/>
              <a:buAutoNum type="arabicPeriod"/>
            </a:pPr>
            <a:r>
              <a:rPr lang="de-CH" sz="2400" dirty="0"/>
              <a:t>Konsistenz (interne und externe)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9723B7FC-7844-BED9-5FE3-6E60C14FDE1B}"/>
              </a:ext>
            </a:extLst>
          </p:cNvPr>
          <p:cNvSpPr txBox="1">
            <a:spLocks/>
          </p:cNvSpPr>
          <p:nvPr/>
        </p:nvSpPr>
        <p:spPr>
          <a:xfrm>
            <a:off x="720000" y="2160000"/>
            <a:ext cx="3240000" cy="36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864017" rtl="0" eaLnBrk="1" latinLnBrk="0" hangingPunct="1">
              <a:lnSpc>
                <a:spcPct val="100000"/>
              </a:lnSpc>
              <a:spcBef>
                <a:spcPts val="945"/>
              </a:spcBef>
              <a:buFont typeface="Arial" panose="020B0604020202020204" pitchFamily="34" charset="0"/>
              <a:buNone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8" indent="0" algn="l" defTabSz="864017" rtl="0" eaLnBrk="1" latinLnBrk="0" hangingPunct="1">
              <a:lnSpc>
                <a:spcPct val="100000"/>
              </a:lnSpc>
              <a:spcBef>
                <a:spcPts val="472"/>
              </a:spcBef>
              <a:buFont typeface="Arial" panose="020B0604020202020204" pitchFamily="34" charset="0"/>
              <a:buNone/>
              <a:tabLst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4017" indent="0" algn="l" defTabSz="864017" rtl="0" eaLnBrk="1" latinLnBrk="0" hangingPunct="1">
              <a:lnSpc>
                <a:spcPct val="100000"/>
              </a:lnSpc>
              <a:spcBef>
                <a:spcPts val="472"/>
              </a:spcBef>
              <a:buFont typeface="Arial" panose="020B0604020202020204" pitchFamily="34" charset="0"/>
              <a:buNone/>
              <a:tabLst/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96025" indent="0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None/>
              <a:tabLst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28033" indent="0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60041" indent="0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92050" indent="0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24058" indent="0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56066" indent="0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862823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DB5C30-CB03-5000-CBA2-5EB08264FC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0000" y="720000"/>
            <a:ext cx="10080000" cy="452584"/>
          </a:xfrm>
        </p:spPr>
        <p:txBody>
          <a:bodyPr/>
          <a:lstStyle/>
          <a:p>
            <a:pPr algn="l"/>
            <a:r>
              <a:rPr lang="de-DE" dirty="0"/>
              <a:t>Orientierung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Informationsdarstellung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10</a:t>
            </a:fld>
            <a:endParaRPr lang="de-CH" sz="80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86717D9A-533B-8BB3-9842-E0F1E16519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6692" y="1168797"/>
            <a:ext cx="7733796" cy="5311377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EA2102E2-1B72-CF7D-3972-99DB8D1F93AA}"/>
              </a:ext>
            </a:extLst>
          </p:cNvPr>
          <p:cNvSpPr txBox="1"/>
          <p:nvPr/>
        </p:nvSpPr>
        <p:spPr>
          <a:xfrm>
            <a:off x="21512" y="2156117"/>
            <a:ext cx="408790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3600" b="1" dirty="0">
                <a:solidFill>
                  <a:schemeClr val="accent2"/>
                </a:solidFill>
              </a:rPr>
              <a:t>Wo bin ich hier?</a:t>
            </a:r>
            <a:br>
              <a:rPr lang="de-CH" sz="3600" b="1" dirty="0">
                <a:solidFill>
                  <a:schemeClr val="accent2"/>
                </a:solidFill>
              </a:rPr>
            </a:br>
            <a:r>
              <a:rPr lang="de-CH" sz="3600" b="1" dirty="0">
                <a:solidFill>
                  <a:schemeClr val="accent2"/>
                </a:solidFill>
              </a:rPr>
              <a:t>Wo geht’s zur TBZ?</a:t>
            </a:r>
            <a:br>
              <a:rPr lang="de-CH" sz="3600" b="1" dirty="0">
                <a:solidFill>
                  <a:schemeClr val="accent2"/>
                </a:solidFill>
              </a:rPr>
            </a:br>
            <a:br>
              <a:rPr lang="de-CH" sz="3600" b="1" dirty="0">
                <a:solidFill>
                  <a:schemeClr val="accent2"/>
                </a:solidFill>
              </a:rPr>
            </a:br>
            <a:r>
              <a:rPr lang="de-CH" sz="3600" b="1" dirty="0">
                <a:solidFill>
                  <a:srgbClr val="00B050"/>
                </a:solidFill>
              </a:rPr>
              <a:t>Benutzung</a:t>
            </a:r>
            <a:br>
              <a:rPr lang="de-CH" sz="3600" b="1" dirty="0">
                <a:solidFill>
                  <a:schemeClr val="accent2"/>
                </a:solidFill>
              </a:rPr>
            </a:br>
            <a:r>
              <a:rPr lang="de-CH" sz="2400" b="1" dirty="0">
                <a:solidFill>
                  <a:schemeClr val="accent2"/>
                </a:solidFill>
              </a:rPr>
              <a:t>Was kann ich hier tun </a:t>
            </a:r>
            <a:br>
              <a:rPr lang="de-CH" sz="2400" b="1" dirty="0">
                <a:solidFill>
                  <a:schemeClr val="accent2"/>
                </a:solidFill>
              </a:rPr>
            </a:br>
            <a:r>
              <a:rPr lang="de-CH" sz="2400" b="1" dirty="0">
                <a:solidFill>
                  <a:schemeClr val="accent2"/>
                </a:solidFill>
              </a:rPr>
              <a:t>damit ich weiter komme?</a:t>
            </a:r>
            <a:endParaRPr lang="de-CH" sz="3600" b="1" dirty="0">
              <a:solidFill>
                <a:schemeClr val="accent2"/>
              </a:solidFill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312446EE-FD5D-4DB2-A1F3-48E3EDB54D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3053" y="235223"/>
            <a:ext cx="1860307" cy="179980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584236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DB5C30-CB03-5000-CBA2-5EB08264FC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0000" y="720000"/>
            <a:ext cx="10080000" cy="1440000"/>
          </a:xfrm>
        </p:spPr>
        <p:txBody>
          <a:bodyPr/>
          <a:lstStyle/>
          <a:p>
            <a:pPr algn="l"/>
            <a:r>
              <a:rPr lang="de-DE" dirty="0"/>
              <a:t>Orientierung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BAFB5BF-690F-7DBD-29AA-08C845FACB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0000" y="2520000"/>
            <a:ext cx="10080000" cy="2423740"/>
          </a:xfrm>
        </p:spPr>
        <p:txBody>
          <a:bodyPr wrap="square">
            <a:spAutoFit/>
          </a:bodyPr>
          <a:lstStyle/>
          <a:p>
            <a:pPr marL="4762" indent="0" algn="l">
              <a:buNone/>
            </a:pPr>
            <a:r>
              <a:rPr lang="de-DE" sz="3600" dirty="0"/>
              <a:t>«</a:t>
            </a:r>
            <a:r>
              <a:rPr lang="de-CH" sz="3600" dirty="0"/>
              <a:t>Nutzer werden Ihre Benutzerschnittstelle nicht benutzen, wenn sie sich nicht </a:t>
            </a:r>
            <a:r>
              <a:rPr lang="de-CH" sz="3600" b="1" dirty="0"/>
              <a:t>orientieren</a:t>
            </a:r>
            <a:r>
              <a:rPr lang="de-CH" sz="3600" dirty="0"/>
              <a:t> können.</a:t>
            </a:r>
            <a:r>
              <a:rPr lang="de-DE" sz="3600" dirty="0"/>
              <a:t>»</a:t>
            </a:r>
            <a:br>
              <a:rPr lang="de-DE" sz="3600" dirty="0"/>
            </a:br>
            <a:endParaRPr lang="de-DE" sz="3600" dirty="0"/>
          </a:p>
          <a:p>
            <a:pPr marL="4762" indent="0" algn="l">
              <a:buNone/>
            </a:pPr>
            <a:r>
              <a:rPr lang="de-DE" sz="3600" i="1" dirty="0"/>
              <a:t>(Ein Fakt)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Informationsdarstellung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11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5206733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DB5C30-CB03-5000-CBA2-5EB08264FC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0000" y="720000"/>
            <a:ext cx="10080000" cy="452584"/>
          </a:xfrm>
        </p:spPr>
        <p:txBody>
          <a:bodyPr/>
          <a:lstStyle/>
          <a:p>
            <a:pPr algn="l"/>
            <a:r>
              <a:rPr lang="de-DE" dirty="0"/>
              <a:t>Orientierung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Informationsdarstellung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12</a:t>
            </a:fld>
            <a:endParaRPr lang="de-CH" sz="80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86717D9A-533B-8BB3-9842-E0F1E16519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6692" y="1168797"/>
            <a:ext cx="7733796" cy="5311377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EA2102E2-1B72-CF7D-3972-99DB8D1F93AA}"/>
              </a:ext>
            </a:extLst>
          </p:cNvPr>
          <p:cNvSpPr txBox="1"/>
          <p:nvPr/>
        </p:nvSpPr>
        <p:spPr>
          <a:xfrm>
            <a:off x="21512" y="2156117"/>
            <a:ext cx="4087906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3600" b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Wo bin ich hier?</a:t>
            </a:r>
            <a:br>
              <a:rPr lang="de-CH" sz="3600" b="1" dirty="0">
                <a:solidFill>
                  <a:schemeClr val="accent2">
                    <a:lumMod val="20000"/>
                    <a:lumOff val="80000"/>
                  </a:schemeClr>
                </a:solidFill>
              </a:rPr>
            </a:br>
            <a:r>
              <a:rPr lang="de-CH" sz="3600" b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Wo geht’s zur TBZ?</a:t>
            </a:r>
            <a:br>
              <a:rPr lang="de-CH" sz="3600" b="1" dirty="0">
                <a:solidFill>
                  <a:schemeClr val="accent2">
                    <a:lumMod val="20000"/>
                    <a:lumOff val="80000"/>
                  </a:schemeClr>
                </a:solidFill>
              </a:rPr>
            </a:br>
            <a:br>
              <a:rPr lang="de-CH" sz="3600" b="1" dirty="0">
                <a:solidFill>
                  <a:schemeClr val="accent2"/>
                </a:solidFill>
              </a:rPr>
            </a:br>
            <a:r>
              <a:rPr lang="de-CH" sz="2400" b="1" dirty="0">
                <a:solidFill>
                  <a:schemeClr val="accent2"/>
                </a:solidFill>
              </a:rPr>
              <a:t>Wie kann ich dieses Benutzerinterface benutzen?</a:t>
            </a:r>
          </a:p>
          <a:p>
            <a:endParaRPr lang="de-CH" sz="2400" b="1" dirty="0">
              <a:solidFill>
                <a:schemeClr val="accent2"/>
              </a:solidFill>
            </a:endParaRPr>
          </a:p>
          <a:p>
            <a:r>
              <a:rPr lang="de-CH" sz="2400" b="1" dirty="0">
                <a:solidFill>
                  <a:schemeClr val="accent2"/>
                </a:solidFill>
              </a:rPr>
              <a:t>Was passiert wenn ich …</a:t>
            </a:r>
            <a:endParaRPr lang="de-CH" sz="36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4270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BAFB5BF-690F-7DBD-29AA-08C845FACB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3600000" cy="1938992"/>
          </a:xfrm>
        </p:spPr>
        <p:txBody>
          <a:bodyPr wrap="square">
            <a:spAutoFit/>
          </a:bodyPr>
          <a:lstStyle/>
          <a:p>
            <a:pPr marL="4762" indent="0" algn="l">
              <a:buNone/>
            </a:pPr>
            <a:r>
              <a:rPr lang="de-DE" dirty="0"/>
              <a:t>«</a:t>
            </a:r>
            <a:r>
              <a:rPr lang="de-CH" dirty="0"/>
              <a:t>Wer sich für stöbern entscheidet, folgt einem Pfad durch eine </a:t>
            </a:r>
            <a:r>
              <a:rPr lang="de-CH" b="1" dirty="0"/>
              <a:t>Hierarchie</a:t>
            </a:r>
            <a:r>
              <a:rPr lang="de-CH" dirty="0"/>
              <a:t>. Wer nichts findet, geht wieder.</a:t>
            </a:r>
            <a:r>
              <a:rPr lang="de-DE" dirty="0"/>
              <a:t>»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DDB5C30-CB03-5000-CBA2-5EB08264F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3600000" cy="1440000"/>
          </a:xfrm>
        </p:spPr>
        <p:txBody>
          <a:bodyPr anchor="t"/>
          <a:lstStyle/>
          <a:p>
            <a:pPr algn="l"/>
            <a:r>
              <a:rPr lang="de-DE" dirty="0"/>
              <a:t>Warum eine Navigation?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Informationsdarstellung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13</a:t>
            </a:fld>
            <a:endParaRPr lang="de-CH" sz="80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7555438-99A0-69F1-936C-A332D15233D2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675516" y="720000"/>
            <a:ext cx="6124483" cy="5040000"/>
          </a:xfrm>
        </p:spPr>
        <p:txBody>
          <a:bodyPr/>
          <a:lstStyle/>
          <a:p>
            <a:pPr marL="4762" indent="0">
              <a:buNone/>
            </a:pPr>
            <a:r>
              <a:rPr lang="de-DE" b="1" dirty="0"/>
              <a:t>Wie im echten Leben</a:t>
            </a:r>
          </a:p>
          <a:p>
            <a:pPr marL="4762" indent="0">
              <a:buNone/>
            </a:pPr>
            <a:endParaRPr lang="de-DE" b="1" dirty="0"/>
          </a:p>
          <a:p>
            <a:r>
              <a:rPr lang="de-DE" sz="2400" dirty="0"/>
              <a:t>Wie versuchen Sie, etwas bestimmtes zu </a:t>
            </a:r>
            <a:r>
              <a:rPr lang="de-DE" sz="2400" b="1" dirty="0"/>
              <a:t>finden</a:t>
            </a:r>
            <a:r>
              <a:rPr lang="de-DE" sz="2400" dirty="0"/>
              <a:t> ?</a:t>
            </a:r>
          </a:p>
          <a:p>
            <a:r>
              <a:rPr lang="de-DE" sz="2400" dirty="0"/>
              <a:t>Entscheiden sich direkt danach zu </a:t>
            </a:r>
            <a:r>
              <a:rPr lang="de-DE" sz="2400" b="1" dirty="0"/>
              <a:t>fragen</a:t>
            </a:r>
            <a:r>
              <a:rPr lang="de-DE" sz="2400" dirty="0"/>
              <a:t> oder zuerst zu </a:t>
            </a:r>
            <a:r>
              <a:rPr lang="de-DE" sz="2400" b="1" dirty="0"/>
              <a:t>stöbern</a:t>
            </a:r>
            <a:endParaRPr lang="de-DE" sz="2400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FF9F6F89-04A4-CBF3-0506-40CF5C0210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1596" y="3805873"/>
            <a:ext cx="3878338" cy="2663544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36444D0F-9686-F021-AF97-02AD57E11691}"/>
              </a:ext>
            </a:extLst>
          </p:cNvPr>
          <p:cNvSpPr txBox="1"/>
          <p:nvPr/>
        </p:nvSpPr>
        <p:spPr>
          <a:xfrm>
            <a:off x="2988453" y="4458992"/>
            <a:ext cx="47493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400" b="1" dirty="0">
                <a:solidFill>
                  <a:schemeClr val="accent2"/>
                </a:solidFill>
              </a:rPr>
              <a:t>Was kann ich hier tun …</a:t>
            </a:r>
            <a:br>
              <a:rPr lang="de-CH" sz="2400" b="1" dirty="0">
                <a:solidFill>
                  <a:schemeClr val="accent2"/>
                </a:solidFill>
              </a:rPr>
            </a:br>
            <a:r>
              <a:rPr lang="de-CH" sz="2400" b="1" dirty="0">
                <a:solidFill>
                  <a:schemeClr val="accent2"/>
                </a:solidFill>
              </a:rPr>
              <a:t>Was passiert wenn ich hier …</a:t>
            </a:r>
          </a:p>
          <a:p>
            <a:r>
              <a:rPr lang="de-CH" sz="2400" b="1" dirty="0">
                <a:solidFill>
                  <a:schemeClr val="accent2"/>
                </a:solidFill>
              </a:rPr>
              <a:t>Wie kann ich eine Übersicht ...</a:t>
            </a:r>
            <a:br>
              <a:rPr lang="de-CH" sz="2400" b="1" dirty="0">
                <a:solidFill>
                  <a:schemeClr val="accent2"/>
                </a:solidFill>
              </a:rPr>
            </a:br>
            <a:r>
              <a:rPr lang="de-CH" sz="2400" b="1" dirty="0">
                <a:solidFill>
                  <a:schemeClr val="accent2"/>
                </a:solidFill>
              </a:rPr>
              <a:t>Wie kann ich das </a:t>
            </a:r>
            <a:r>
              <a:rPr lang="de-CH" sz="2400" b="1">
                <a:solidFill>
                  <a:schemeClr val="accent2"/>
                </a:solidFill>
              </a:rPr>
              <a:t>hier verlassen </a:t>
            </a:r>
            <a:r>
              <a:rPr lang="de-CH" sz="2400" b="1" dirty="0">
                <a:solidFill>
                  <a:schemeClr val="accent2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0268712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0FF403D4-CF1B-888C-88E0-B048056191AB}"/>
              </a:ext>
            </a:extLst>
          </p:cNvPr>
          <p:cNvSpPr/>
          <p:nvPr/>
        </p:nvSpPr>
        <p:spPr>
          <a:xfrm>
            <a:off x="9445841" y="6027938"/>
            <a:ext cx="2074647" cy="4522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C3CF6B1A-34A5-1D27-86E4-4BB1047D7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Navigation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596EEB1-77DD-2FB6-E4AA-1D13411C12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 sz="800"/>
              <a:t>Abteilung IT &gt; Informatik &gt; M322 Informationsdarstellung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78DF993-0CA5-C1A4-3593-514B9198CF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14</a:t>
            </a:fld>
            <a:endParaRPr lang="de-CH" sz="80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D01D168F-0568-D17F-D6BD-0A84ED801F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1941" y="2598059"/>
            <a:ext cx="3656691" cy="3240000"/>
          </a:xfrm>
        </p:spPr>
        <p:txBody>
          <a:bodyPr/>
          <a:lstStyle/>
          <a:p>
            <a:r>
              <a:rPr lang="de-CH" dirty="0"/>
              <a:t>«Die durchschnittliche Zeit auf einer Webseite beträgt </a:t>
            </a:r>
            <a:r>
              <a:rPr lang="de-CH" dirty="0">
                <a:highlight>
                  <a:srgbClr val="FFFF00"/>
                </a:highlight>
              </a:rPr>
              <a:t>15 Sekunden</a:t>
            </a:r>
            <a:r>
              <a:rPr lang="de-CH" dirty="0"/>
              <a:t>.»</a:t>
            </a:r>
            <a:endParaRPr lang="de-CH" u="sng" dirty="0"/>
          </a:p>
          <a:p>
            <a:endParaRPr lang="de-DE" b="1" dirty="0"/>
          </a:p>
          <a:p>
            <a:r>
              <a:rPr lang="de-DE" b="1" dirty="0"/>
              <a:t>Artikel</a:t>
            </a:r>
            <a:br>
              <a:rPr lang="de-DE" b="1" dirty="0"/>
            </a:br>
            <a:r>
              <a:rPr lang="de-DE" dirty="0">
                <a:hlinkClick r:id="rId2"/>
              </a:rPr>
              <a:t>The 15 Second </a:t>
            </a:r>
            <a:br>
              <a:rPr lang="de-DE" dirty="0">
                <a:hlinkClick r:id="rId2"/>
              </a:rPr>
            </a:br>
            <a:r>
              <a:rPr lang="de-DE" dirty="0">
                <a:hlinkClick r:id="rId2"/>
              </a:rPr>
              <a:t>Rule</a:t>
            </a:r>
            <a:br>
              <a:rPr lang="de-DE" dirty="0"/>
            </a:br>
            <a:r>
              <a:rPr lang="de-DE" sz="1600" dirty="0"/>
              <a:t>(Lesezeit ca. 20-30 min)</a:t>
            </a:r>
            <a:endParaRPr lang="de-DE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218D4AD7-A96C-11B7-DA26-C642F5B921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5602" y="-78059"/>
            <a:ext cx="6265343" cy="6480175"/>
          </a:xfrm>
          <a:prstGeom prst="rect">
            <a:avLst/>
          </a:prstGeom>
        </p:spPr>
      </p:pic>
      <p:pic>
        <p:nvPicPr>
          <p:cNvPr id="3" name="Grafik 2">
            <a:hlinkClick r:id="rId2"/>
            <a:extLst>
              <a:ext uri="{FF2B5EF4-FFF2-40B4-BE49-F238E27FC236}">
                <a16:creationId xmlns:a16="http://schemas.microsoft.com/office/drawing/2014/main" id="{C28BFFB3-A1DB-D2FB-ACCD-C521473A6A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0091" y="3523785"/>
            <a:ext cx="2889910" cy="2904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8958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BAFB5BF-690F-7DBD-29AA-08C845FACB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3600000" cy="946413"/>
          </a:xfrm>
        </p:spPr>
        <p:txBody>
          <a:bodyPr wrap="square">
            <a:spAutoFit/>
          </a:bodyPr>
          <a:lstStyle/>
          <a:p>
            <a:pPr marL="4762" indent="0" algn="l">
              <a:buNone/>
            </a:pPr>
            <a:r>
              <a:rPr lang="de-DE" b="1" dirty="0"/>
              <a:t>Beispiel</a:t>
            </a:r>
          </a:p>
          <a:p>
            <a:pPr marL="4762" indent="0" algn="l">
              <a:buNone/>
            </a:pPr>
            <a:r>
              <a:rPr lang="de-DE" dirty="0" err="1">
                <a:hlinkClick r:id="rId3"/>
              </a:rPr>
              <a:t>amazon.de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DDB5C30-CB03-5000-CBA2-5EB08264F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3600000" cy="1440000"/>
          </a:xfrm>
        </p:spPr>
        <p:txBody>
          <a:bodyPr anchor="t"/>
          <a:lstStyle/>
          <a:p>
            <a:pPr algn="l"/>
            <a:r>
              <a:rPr lang="de-DE" dirty="0"/>
              <a:t>Persistente</a:t>
            </a:r>
            <a:br>
              <a:rPr lang="de-DE" dirty="0"/>
            </a:br>
            <a:r>
              <a:rPr lang="de-DE" dirty="0"/>
              <a:t>Navigation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Informationsdarstellung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15</a:t>
            </a:fld>
            <a:endParaRPr lang="de-CH" sz="80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7555438-99A0-69F1-936C-A332D15233D2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299461" y="720000"/>
            <a:ext cx="6124483" cy="5040000"/>
          </a:xfrm>
        </p:spPr>
        <p:txBody>
          <a:bodyPr/>
          <a:lstStyle/>
          <a:p>
            <a:pPr marL="4762" indent="0">
              <a:buNone/>
            </a:pPr>
            <a:r>
              <a:rPr lang="de-DE" b="1" dirty="0"/>
              <a:t>Was ist eine persistente Navigation?</a:t>
            </a:r>
          </a:p>
          <a:p>
            <a:r>
              <a:rPr lang="de-DE" sz="2400" dirty="0"/>
              <a:t>Eine persistente Navigation erscheint auf jedem Screen einer Benutzerschnittstelle</a:t>
            </a:r>
            <a:endParaRPr lang="de-DE" sz="2400" b="1" dirty="0"/>
          </a:p>
          <a:p>
            <a:r>
              <a:rPr lang="de-DE" sz="2400" dirty="0"/>
              <a:t>Sie bestätigt dem Nutzer «Hey, du bist immer noch auf der selben Webseite.»</a:t>
            </a:r>
          </a:p>
          <a:p>
            <a:r>
              <a:rPr lang="de-DE" sz="2400" dirty="0"/>
              <a:t>Beinhaltet:</a:t>
            </a:r>
          </a:p>
          <a:p>
            <a:pPr lvl="1">
              <a:buFont typeface="+mj-lt"/>
              <a:buAutoNum type="arabicPeriod"/>
            </a:pPr>
            <a:r>
              <a:rPr lang="de-DE" dirty="0"/>
              <a:t>Identity (Logo)</a:t>
            </a:r>
          </a:p>
          <a:p>
            <a:pPr lvl="1">
              <a:buFont typeface="+mj-lt"/>
              <a:buAutoNum type="arabicPeriod"/>
            </a:pPr>
            <a:r>
              <a:rPr lang="de-DE" dirty="0"/>
              <a:t>Hauptmenüpunkte oder Bereiche</a:t>
            </a:r>
          </a:p>
          <a:p>
            <a:pPr lvl="1">
              <a:buFont typeface="+mj-lt"/>
              <a:buAutoNum type="arabicPeriod"/>
            </a:pPr>
            <a:r>
              <a:rPr lang="de-DE" dirty="0"/>
              <a:t>Suche</a:t>
            </a:r>
          </a:p>
          <a:p>
            <a:pPr lvl="1">
              <a:buFont typeface="+mj-lt"/>
              <a:buAutoNum type="arabicPeriod"/>
            </a:pPr>
            <a:r>
              <a:rPr lang="de-DE" dirty="0"/>
              <a:t>Pfad</a:t>
            </a:r>
          </a:p>
        </p:txBody>
      </p:sp>
      <p:pic>
        <p:nvPicPr>
          <p:cNvPr id="7" name="Grafik 6">
            <a:hlinkClick r:id="rId4"/>
            <a:extLst>
              <a:ext uri="{FF2B5EF4-FFF2-40B4-BE49-F238E27FC236}">
                <a16:creationId xmlns:a16="http://schemas.microsoft.com/office/drawing/2014/main" id="{CB6A104D-1340-684F-4942-3BE3D26D23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7865" y="3466413"/>
            <a:ext cx="3060815" cy="3024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6155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E5236C8-AC88-5748-B8B8-8BBB71EA0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1800001"/>
            <a:ext cx="4056281" cy="3960000"/>
          </a:xfrm>
        </p:spPr>
        <p:txBody>
          <a:bodyPr/>
          <a:lstStyle/>
          <a:p>
            <a:r>
              <a:rPr lang="de-CH" dirty="0"/>
              <a:t>«</a:t>
            </a:r>
            <a:r>
              <a:rPr lang="de-CH" sz="2400" dirty="0"/>
              <a:t>Sie wurden im Kofferraum eine Stunde durch die Gegend gefahren und danach irgendwo im Web ausgesetzt. Finden Sie nun den Weg zurück</a:t>
            </a:r>
            <a:r>
              <a:rPr lang="de-CH" dirty="0"/>
              <a:t>.»</a:t>
            </a:r>
          </a:p>
          <a:p>
            <a:endParaRPr lang="de-CH" dirty="0"/>
          </a:p>
          <a:p>
            <a:r>
              <a:rPr lang="de-CH" b="1" dirty="0"/>
              <a:t>Einzelarbeit</a:t>
            </a:r>
          </a:p>
          <a:p>
            <a:r>
              <a:rPr lang="de-CH" dirty="0"/>
              <a:t>15 Minuten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3769938" cy="720000"/>
          </a:xfrm>
        </p:spPr>
        <p:txBody>
          <a:bodyPr tIns="46800" rIns="90000" bIns="46800" anchor="t"/>
          <a:lstStyle/>
          <a:p>
            <a:r>
              <a:rPr lang="de-CH" dirty="0"/>
              <a:t>Lernaufgabe 7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Informationsdarstellung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16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759998" y="720000"/>
            <a:ext cx="5040001" cy="5040000"/>
          </a:xfrm>
        </p:spPr>
        <p:txBody>
          <a:bodyPr tIns="90000" rIns="90000" bIns="90000"/>
          <a:lstStyle/>
          <a:p>
            <a:pPr marL="4762" indent="0">
              <a:buNone/>
            </a:pPr>
            <a:r>
              <a:rPr lang="de-CH" b="1" dirty="0"/>
              <a:t>Trunk Test</a:t>
            </a:r>
          </a:p>
          <a:p>
            <a:endParaRPr lang="de-CH" sz="2400" dirty="0"/>
          </a:p>
          <a:p>
            <a:pPr marL="4762" indent="0">
              <a:buNone/>
            </a:pPr>
            <a:r>
              <a:rPr lang="de-CH" sz="2400" dirty="0"/>
              <a:t>Beantworten Sie folgende Fragen für eine Unterseite nach Ihrer Wahl:</a:t>
            </a:r>
          </a:p>
          <a:p>
            <a:pPr marL="461962" indent="-457200">
              <a:buFont typeface="+mj-lt"/>
              <a:buAutoNum type="arabicPeriod"/>
            </a:pPr>
            <a:r>
              <a:rPr lang="de-CH" sz="2400" dirty="0"/>
              <a:t>Wozu gehört die Seite? (Identity)</a:t>
            </a:r>
          </a:p>
          <a:p>
            <a:pPr marL="461962" indent="-457200">
              <a:buFont typeface="+mj-lt"/>
              <a:buAutoNum type="arabicPeriod"/>
            </a:pPr>
            <a:r>
              <a:rPr lang="de-CH" sz="2400" dirty="0"/>
              <a:t>Auf welcher Seite sind Sie? (Title)</a:t>
            </a:r>
          </a:p>
          <a:p>
            <a:pPr marL="461962" indent="-457200">
              <a:buFont typeface="+mj-lt"/>
              <a:buAutoNum type="arabicPeriod"/>
            </a:pPr>
            <a:r>
              <a:rPr lang="de-CH" sz="2400" dirty="0"/>
              <a:t>Was sind die Hauptbereiche?</a:t>
            </a:r>
          </a:p>
          <a:p>
            <a:pPr marL="461962" indent="-457200">
              <a:buFont typeface="+mj-lt"/>
              <a:buAutoNum type="arabicPeriod"/>
            </a:pPr>
            <a:r>
              <a:rPr lang="de-CH" sz="2400" dirty="0"/>
              <a:t>Welche Optionen zur Navigation habe ich?</a:t>
            </a:r>
          </a:p>
          <a:p>
            <a:pPr marL="461962" indent="-457200">
              <a:buFont typeface="+mj-lt"/>
              <a:buAutoNum type="arabicPeriod"/>
            </a:pPr>
            <a:r>
              <a:rPr lang="de-CH" sz="2400" dirty="0"/>
              <a:t>Wo befinden Sie sich innerhalb der Seite? (Path)</a:t>
            </a:r>
          </a:p>
          <a:p>
            <a:pPr marL="461962" indent="-457200">
              <a:buFont typeface="+mj-lt"/>
              <a:buAutoNum type="arabicPeriod"/>
            </a:pPr>
            <a:endParaRPr lang="de-CH" sz="2400" dirty="0"/>
          </a:p>
          <a:p>
            <a:pPr marL="461962" indent="-457200">
              <a:buFont typeface="+mj-lt"/>
              <a:buAutoNum type="arabicPeriod"/>
            </a:pPr>
            <a:endParaRPr lang="de-CH" sz="2400" dirty="0"/>
          </a:p>
          <a:p>
            <a:pPr marL="461962" indent="-457200">
              <a:buFont typeface="+mj-lt"/>
              <a:buAutoNum type="arabicPeriod"/>
            </a:pPr>
            <a:endParaRPr lang="de-CH" sz="2400" dirty="0"/>
          </a:p>
        </p:txBody>
      </p:sp>
      <p:pic>
        <p:nvPicPr>
          <p:cNvPr id="8" name="Grafik 7">
            <a:hlinkClick r:id="rId2"/>
            <a:extLst>
              <a:ext uri="{FF2B5EF4-FFF2-40B4-BE49-F238E27FC236}">
                <a16:creationId xmlns:a16="http://schemas.microsoft.com/office/drawing/2014/main" id="{06F19DE1-9574-EF44-C2C0-36B31EB41F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4061" y="3709657"/>
            <a:ext cx="2827643" cy="277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5944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E5236C8-AC88-5748-B8B8-8BBB71EA0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1800001"/>
            <a:ext cx="3112167" cy="3960000"/>
          </a:xfrm>
        </p:spPr>
        <p:txBody>
          <a:bodyPr/>
          <a:lstStyle/>
          <a:p>
            <a:r>
              <a:rPr lang="de-CH" dirty="0"/>
              <a:t>«Hören Sie ein Fachgespräch und halten Sie Ihre Erkenntnisse fest.»</a:t>
            </a:r>
          </a:p>
          <a:p>
            <a:endParaRPr lang="de-CH" dirty="0"/>
          </a:p>
          <a:p>
            <a:r>
              <a:rPr lang="de-CH" b="1" dirty="0"/>
              <a:t>Einzeln hören</a:t>
            </a:r>
          </a:p>
          <a:p>
            <a:r>
              <a:rPr lang="de-CH" b="1" dirty="0"/>
              <a:t>Zu zweit</a:t>
            </a:r>
            <a:br>
              <a:rPr lang="de-CH" b="1" dirty="0"/>
            </a:br>
            <a:r>
              <a:rPr lang="de-CH" b="1" dirty="0"/>
              <a:t>diskutieren</a:t>
            </a:r>
          </a:p>
          <a:p>
            <a:r>
              <a:rPr lang="de-CH" dirty="0"/>
              <a:t>45 Minuten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3769938" cy="720000"/>
          </a:xfrm>
        </p:spPr>
        <p:txBody>
          <a:bodyPr tIns="46800" rIns="90000" bIns="46800" anchor="t"/>
          <a:lstStyle/>
          <a:p>
            <a:r>
              <a:rPr lang="de-CH" dirty="0"/>
              <a:t>Lernaufgabe 8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Informationsdarstellung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17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380891" y="720000"/>
            <a:ext cx="5678405" cy="5040000"/>
          </a:xfrm>
        </p:spPr>
        <p:txBody>
          <a:bodyPr tIns="90000" rIns="90000" bIns="90000"/>
          <a:lstStyle/>
          <a:p>
            <a:pPr marL="4762" indent="0">
              <a:buNone/>
            </a:pPr>
            <a:r>
              <a:rPr lang="de-CH" b="1" dirty="0"/>
              <a:t>UX-Podcast Teil 2</a:t>
            </a:r>
          </a:p>
          <a:p>
            <a:endParaRPr lang="de-CH" sz="2400" dirty="0"/>
          </a:p>
          <a:p>
            <a:r>
              <a:rPr lang="de-CH" sz="2400" dirty="0"/>
              <a:t>Hören Sie sich den </a:t>
            </a:r>
            <a:r>
              <a:rPr lang="de-CH" sz="2400" dirty="0">
                <a:hlinkClick r:id="rId3"/>
              </a:rPr>
              <a:t>zweiten Teil </a:t>
            </a:r>
            <a:r>
              <a:rPr lang="de-CH" sz="2400" dirty="0"/>
              <a:t>(34 min) des Podcasts an.</a:t>
            </a:r>
            <a:br>
              <a:rPr lang="de-CH" sz="2400" dirty="0"/>
            </a:br>
            <a:br>
              <a:rPr lang="de-CH" sz="2400" dirty="0"/>
            </a:br>
            <a:endParaRPr lang="de-CH" sz="2400" dirty="0"/>
          </a:p>
          <a:p>
            <a:endParaRPr lang="de-CH" sz="2400" dirty="0"/>
          </a:p>
          <a:p>
            <a:endParaRPr lang="de-CH" sz="2400" dirty="0"/>
          </a:p>
          <a:p>
            <a:endParaRPr lang="de-CH" sz="2400" dirty="0"/>
          </a:p>
          <a:p>
            <a:r>
              <a:rPr lang="de-CH" sz="2400" dirty="0"/>
              <a:t>Notieren Sie drei Schlüsselsätze mit Zeitangabe in einem Word-Dokument.</a:t>
            </a:r>
          </a:p>
          <a:p>
            <a:r>
              <a:rPr lang="de-CH" sz="2400" dirty="0"/>
              <a:t>Begründen Sie Ihre Auswahl.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50F1B47-30C4-E37D-A9E9-2592357007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2794" y="3657600"/>
            <a:ext cx="2728098" cy="2731609"/>
          </a:xfrm>
          <a:prstGeom prst="rect">
            <a:avLst/>
          </a:prstGeom>
        </p:spPr>
      </p:pic>
      <p:pic>
        <p:nvPicPr>
          <p:cNvPr id="9" name="Grafik 8">
            <a:hlinkClick r:id="rId3"/>
            <a:extLst>
              <a:ext uri="{FF2B5EF4-FFF2-40B4-BE49-F238E27FC236}">
                <a16:creationId xmlns:a16="http://schemas.microsoft.com/office/drawing/2014/main" id="{24D6C05A-9D42-A0A9-D4E4-C0648AE319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2083" y="2777877"/>
            <a:ext cx="5678405" cy="1956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799677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1" id="{F7BC96C6-CBB1-6148-891C-75C38C54970E}" vid="{1AC072E3-5149-1E4F-B0ED-054232FF25F1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6ebd90f-9166-4c6c-a7a8-155772bb0ad7">
      <Terms xmlns="http://schemas.microsoft.com/office/infopath/2007/PartnerControls"/>
    </lcf76f155ced4ddcb4097134ff3c332f>
    <TaxCatchAll xmlns="35e032a2-eae6-4010-877c-ba37439c350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485F301CCB87B4E8F5CCF1C923A4B13" ma:contentTypeVersion="9" ma:contentTypeDescription="Ein neues Dokument erstellen." ma:contentTypeScope="" ma:versionID="6da092a8da0db1fcb7bb0bd808a39f21">
  <xsd:schema xmlns:xsd="http://www.w3.org/2001/XMLSchema" xmlns:xs="http://www.w3.org/2001/XMLSchema" xmlns:p="http://schemas.microsoft.com/office/2006/metadata/properties" xmlns:ns2="76ebd90f-9166-4c6c-a7a8-155772bb0ad7" xmlns:ns3="35e032a2-eae6-4010-877c-ba37439c3508" targetNamespace="http://schemas.microsoft.com/office/2006/metadata/properties" ma:root="true" ma:fieldsID="deb9d0393ebddb2e86244901c0d7aa6f" ns2:_="" ns3:_="">
    <xsd:import namespace="76ebd90f-9166-4c6c-a7a8-155772bb0ad7"/>
    <xsd:import namespace="35e032a2-eae6-4010-877c-ba37439c35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ebd90f-9166-4c6c-a7a8-155772bb0ad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Bildmarkierungen" ma:readOnly="false" ma:fieldId="{5cf76f15-5ced-4ddc-b409-7134ff3c332f}" ma:taxonomyMulti="true" ma:sspId="97a76fb2-59e5-4c6f-815f-b4b8dce9648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e032a2-eae6-4010-877c-ba37439c3508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69f07714-f652-4230-a48d-dc2c6b7d05ed}" ma:internalName="TaxCatchAll" ma:showField="CatchAllData" ma:web="35e032a2-eae6-4010-877c-ba37439c35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7574C08-39CE-405E-97CF-7ADEEEB09B68}">
  <ds:schemaRefs>
    <ds:schemaRef ds:uri="http://schemas.openxmlformats.org/package/2006/metadata/core-properties"/>
    <ds:schemaRef ds:uri="http://www.w3.org/XML/1998/namespace"/>
    <ds:schemaRef ds:uri="http://purl.org/dc/terms/"/>
    <ds:schemaRef ds:uri="http://purl.org/dc/elements/1.1/"/>
    <ds:schemaRef ds:uri="6f6449cb-066c-43a8-b89c-9953a24265bf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31e3aa74-77e5-49a1-8f78-22e6cc9b3fd0"/>
    <ds:schemaRef ds:uri="http://purl.org/dc/dcmitype/"/>
    <ds:schemaRef ds:uri="76ebd90f-9166-4c6c-a7a8-155772bb0ad7"/>
    <ds:schemaRef ds:uri="35e032a2-eae6-4010-877c-ba37439c3508"/>
  </ds:schemaRefs>
</ds:datastoreItem>
</file>

<file path=customXml/itemProps2.xml><?xml version="1.0" encoding="utf-8"?>
<ds:datastoreItem xmlns:ds="http://schemas.openxmlformats.org/officeDocument/2006/customXml" ds:itemID="{99008E64-571F-4404-B285-388C63FE77A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02093E7-4EB3-44AE-93F2-92A0B6F319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6ebd90f-9166-4c6c-a7a8-155772bb0ad7"/>
    <ds:schemaRef ds:uri="35e032a2-eae6-4010-877c-ba37439c35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Larissa</Template>
  <TotalTime>0</TotalTime>
  <Words>833</Words>
  <Application>Microsoft Office PowerPoint</Application>
  <PresentationFormat>Benutzerdefiniert</PresentationFormat>
  <Paragraphs>157</Paragraphs>
  <Slides>17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Larissa</vt:lpstr>
      <vt:lpstr>Design Thinking Phase 3</vt:lpstr>
      <vt:lpstr>Fokus festlegen</vt:lpstr>
      <vt:lpstr>User Story</vt:lpstr>
      <vt:lpstr>Methode 6</vt:lpstr>
      <vt:lpstr>Design Challenge</vt:lpstr>
      <vt:lpstr>Methode 7</vt:lpstr>
      <vt:lpstr>Informationsdarstellung</vt:lpstr>
      <vt:lpstr>Software-Ergonomie</vt:lpstr>
      <vt:lpstr>Informations-darstellung</vt:lpstr>
      <vt:lpstr>Orientierung</vt:lpstr>
      <vt:lpstr>Orientierung</vt:lpstr>
      <vt:lpstr>Orientierung</vt:lpstr>
      <vt:lpstr>Warum eine Navigation?</vt:lpstr>
      <vt:lpstr>Navigation</vt:lpstr>
      <vt:lpstr>Persistente Navigation</vt:lpstr>
      <vt:lpstr>Lernaufgabe 7</vt:lpstr>
      <vt:lpstr>Lernaufgabe 8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Kickoff M133</dc:title>
  <dc:creator>Huber Florian</dc:creator>
  <cp:lastModifiedBy>Müller Harald</cp:lastModifiedBy>
  <cp:revision>22</cp:revision>
  <cp:lastPrinted>2022-09-22T04:51:46Z</cp:lastPrinted>
  <dcterms:created xsi:type="dcterms:W3CDTF">2021-08-18T07:37:54Z</dcterms:created>
  <dcterms:modified xsi:type="dcterms:W3CDTF">2022-10-04T08:42:37Z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0x01010000F07C5073D8874DAEA2C0757B9EDC1C</vt:lpwstr>
  </property>
</Properties>
</file>