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04" r:id="rId1"/>
  </p:sldMasterIdLst>
  <p:notesMasterIdLst>
    <p:notesMasterId r:id="rId16"/>
  </p:notesMasterIdLst>
  <p:handoutMasterIdLst>
    <p:handoutMasterId r:id="rId17"/>
  </p:handoutMasterIdLst>
  <p:sldIdLst>
    <p:sldId id="563" r:id="rId2"/>
    <p:sldId id="459" r:id="rId3"/>
    <p:sldId id="559" r:id="rId4"/>
    <p:sldId id="602" r:id="rId5"/>
    <p:sldId id="520" r:id="rId6"/>
    <p:sldId id="401" r:id="rId7"/>
    <p:sldId id="402" r:id="rId8"/>
    <p:sldId id="403" r:id="rId9"/>
    <p:sldId id="460" r:id="rId10"/>
    <p:sldId id="462" r:id="rId11"/>
    <p:sldId id="463" r:id="rId12"/>
    <p:sldId id="464" r:id="rId13"/>
    <p:sldId id="465" r:id="rId14"/>
    <p:sldId id="518" r:id="rId15"/>
  </p:sldIdLst>
  <p:sldSz cx="9144000" cy="6858000" type="screen4x3"/>
  <p:notesSz cx="6797675" cy="987425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ald G. Müller" initials="hm" lastIdx="1" clrIdx="0">
    <p:extLst>
      <p:ext uri="{19B8F6BF-5375-455C-9EA6-DF929625EA0E}">
        <p15:presenceInfo xmlns:p15="http://schemas.microsoft.com/office/powerpoint/2012/main" userId="Harald G. Müll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006C82"/>
    <a:srgbClr val="FFEDB3"/>
    <a:srgbClr val="A568D2"/>
    <a:srgbClr val="EAEAEA"/>
    <a:srgbClr val="FF0505"/>
    <a:srgbClr val="58968D"/>
    <a:srgbClr val="80B4AD"/>
    <a:srgbClr val="6F899C"/>
    <a:srgbClr val="5FA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255D01-7238-4166-AB99-814941D0F19E}" v="20" dt="2023-10-04T22:48:13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00" autoAdjust="0"/>
    <p:restoredTop sz="95320" autoAdjust="0"/>
  </p:normalViewPr>
  <p:slideViewPr>
    <p:cSldViewPr snapToGrid="0">
      <p:cViewPr varScale="1">
        <p:scale>
          <a:sx n="81" d="100"/>
          <a:sy n="81" d="100"/>
        </p:scale>
        <p:origin x="169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-4512"/>
    </p:cViewPr>
  </p:sorterViewPr>
  <p:notesViewPr>
    <p:cSldViewPr snapToGrid="0">
      <p:cViewPr varScale="1">
        <p:scale>
          <a:sx n="48" d="100"/>
          <a:sy n="48" d="100"/>
        </p:scale>
        <p:origin x="2563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üller Harald" userId="040bb1b6-8838-4032-8cbc-38999f17fd1e" providerId="ADAL" clId="{5C255D01-7238-4166-AB99-814941D0F19E}"/>
    <pc:docChg chg="undo custSel addSld delSld modSld sldOrd modMainMaster">
      <pc:chgData name="Müller Harald" userId="040bb1b6-8838-4032-8cbc-38999f17fd1e" providerId="ADAL" clId="{5C255D01-7238-4166-AB99-814941D0F19E}" dt="2023-10-04T22:54:08.180" v="500" actId="47"/>
      <pc:docMkLst>
        <pc:docMk/>
      </pc:docMkLst>
      <pc:sldChg chg="del">
        <pc:chgData name="Müller Harald" userId="040bb1b6-8838-4032-8cbc-38999f17fd1e" providerId="ADAL" clId="{5C255D01-7238-4166-AB99-814941D0F19E}" dt="2023-10-04T21:58:59.126" v="0" actId="47"/>
        <pc:sldMkLst>
          <pc:docMk/>
          <pc:sldMk cId="0" sldId="259"/>
        </pc:sldMkLst>
      </pc:sldChg>
      <pc:sldChg chg="del">
        <pc:chgData name="Müller Harald" userId="040bb1b6-8838-4032-8cbc-38999f17fd1e" providerId="ADAL" clId="{5C255D01-7238-4166-AB99-814941D0F19E}" dt="2023-10-04T21:59:09.428" v="3" actId="47"/>
        <pc:sldMkLst>
          <pc:docMk/>
          <pc:sldMk cId="0" sldId="371"/>
        </pc:sldMkLst>
      </pc:sldChg>
      <pc:sldChg chg="del">
        <pc:chgData name="Müller Harald" userId="040bb1b6-8838-4032-8cbc-38999f17fd1e" providerId="ADAL" clId="{5C255D01-7238-4166-AB99-814941D0F19E}" dt="2023-10-04T21:59:01.833" v="1" actId="47"/>
        <pc:sldMkLst>
          <pc:docMk/>
          <pc:sldMk cId="1017088216" sldId="373"/>
        </pc:sldMkLst>
      </pc:sldChg>
      <pc:sldChg chg="del">
        <pc:chgData name="Müller Harald" userId="040bb1b6-8838-4032-8cbc-38999f17fd1e" providerId="ADAL" clId="{5C255D01-7238-4166-AB99-814941D0F19E}" dt="2023-10-04T21:59:56.253" v="20" actId="47"/>
        <pc:sldMkLst>
          <pc:docMk/>
          <pc:sldMk cId="1927185389" sldId="382"/>
        </pc:sldMkLst>
      </pc:sldChg>
      <pc:sldChg chg="del">
        <pc:chgData name="Müller Harald" userId="040bb1b6-8838-4032-8cbc-38999f17fd1e" providerId="ADAL" clId="{5C255D01-7238-4166-AB99-814941D0F19E}" dt="2023-10-04T22:12:00.140" v="118" actId="47"/>
        <pc:sldMkLst>
          <pc:docMk/>
          <pc:sldMk cId="2496016472" sldId="386"/>
        </pc:sldMkLst>
      </pc:sldChg>
      <pc:sldChg chg="del">
        <pc:chgData name="Müller Harald" userId="040bb1b6-8838-4032-8cbc-38999f17fd1e" providerId="ADAL" clId="{5C255D01-7238-4166-AB99-814941D0F19E}" dt="2023-10-04T21:59:18.243" v="8" actId="47"/>
        <pc:sldMkLst>
          <pc:docMk/>
          <pc:sldMk cId="4014757229" sldId="388"/>
        </pc:sldMkLst>
      </pc:sldChg>
      <pc:sldChg chg="del">
        <pc:chgData name="Müller Harald" userId="040bb1b6-8838-4032-8cbc-38999f17fd1e" providerId="ADAL" clId="{5C255D01-7238-4166-AB99-814941D0F19E}" dt="2023-10-04T22:01:36.212" v="27" actId="47"/>
        <pc:sldMkLst>
          <pc:docMk/>
          <pc:sldMk cId="3096099615" sldId="389"/>
        </pc:sldMkLst>
      </pc:sldChg>
      <pc:sldChg chg="del">
        <pc:chgData name="Müller Harald" userId="040bb1b6-8838-4032-8cbc-38999f17fd1e" providerId="ADAL" clId="{5C255D01-7238-4166-AB99-814941D0F19E}" dt="2023-10-04T22:01:48.105" v="32" actId="47"/>
        <pc:sldMkLst>
          <pc:docMk/>
          <pc:sldMk cId="960093238" sldId="392"/>
        </pc:sldMkLst>
      </pc:sldChg>
      <pc:sldChg chg="del">
        <pc:chgData name="Müller Harald" userId="040bb1b6-8838-4032-8cbc-38999f17fd1e" providerId="ADAL" clId="{5C255D01-7238-4166-AB99-814941D0F19E}" dt="2023-10-04T22:02:03.383" v="42" actId="47"/>
        <pc:sldMkLst>
          <pc:docMk/>
          <pc:sldMk cId="108586815" sldId="394"/>
        </pc:sldMkLst>
      </pc:sldChg>
      <pc:sldChg chg="del">
        <pc:chgData name="Müller Harald" userId="040bb1b6-8838-4032-8cbc-38999f17fd1e" providerId="ADAL" clId="{5C255D01-7238-4166-AB99-814941D0F19E}" dt="2023-10-04T21:59:17.574" v="7" actId="47"/>
        <pc:sldMkLst>
          <pc:docMk/>
          <pc:sldMk cId="3445920475" sldId="400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430275100" sldId="401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72628483" sldId="402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2322737879" sldId="403"/>
        </pc:sldMkLst>
      </pc:sldChg>
      <pc:sldChg chg="del">
        <pc:chgData name="Müller Harald" userId="040bb1b6-8838-4032-8cbc-38999f17fd1e" providerId="ADAL" clId="{5C255D01-7238-4166-AB99-814941D0F19E}" dt="2023-10-04T22:54:08.180" v="500" actId="47"/>
        <pc:sldMkLst>
          <pc:docMk/>
          <pc:sldMk cId="1553496268" sldId="405"/>
        </pc:sldMkLst>
      </pc:sldChg>
      <pc:sldChg chg="del">
        <pc:chgData name="Müller Harald" userId="040bb1b6-8838-4032-8cbc-38999f17fd1e" providerId="ADAL" clId="{5C255D01-7238-4166-AB99-814941D0F19E}" dt="2023-10-04T22:01:49.092" v="33" actId="47"/>
        <pc:sldMkLst>
          <pc:docMk/>
          <pc:sldMk cId="762939967" sldId="407"/>
        </pc:sldMkLst>
      </pc:sldChg>
      <pc:sldChg chg="del">
        <pc:chgData name="Müller Harald" userId="040bb1b6-8838-4032-8cbc-38999f17fd1e" providerId="ADAL" clId="{5C255D01-7238-4166-AB99-814941D0F19E}" dt="2023-10-04T22:01:55.694" v="37" actId="47"/>
        <pc:sldMkLst>
          <pc:docMk/>
          <pc:sldMk cId="981825158" sldId="408"/>
        </pc:sldMkLst>
      </pc:sldChg>
      <pc:sldChg chg="del">
        <pc:chgData name="Müller Harald" userId="040bb1b6-8838-4032-8cbc-38999f17fd1e" providerId="ADAL" clId="{5C255D01-7238-4166-AB99-814941D0F19E}" dt="2023-10-04T22:53:35.807" v="492" actId="47"/>
        <pc:sldMkLst>
          <pc:docMk/>
          <pc:sldMk cId="3135264339" sldId="411"/>
        </pc:sldMkLst>
      </pc:sldChg>
      <pc:sldChg chg="del">
        <pc:chgData name="Müller Harald" userId="040bb1b6-8838-4032-8cbc-38999f17fd1e" providerId="ADAL" clId="{5C255D01-7238-4166-AB99-814941D0F19E}" dt="2023-10-04T22:01:53.213" v="36" actId="47"/>
        <pc:sldMkLst>
          <pc:docMk/>
          <pc:sldMk cId="1282480138" sldId="418"/>
        </pc:sldMkLst>
      </pc:sldChg>
      <pc:sldChg chg="del">
        <pc:chgData name="Müller Harald" userId="040bb1b6-8838-4032-8cbc-38999f17fd1e" providerId="ADAL" clId="{5C255D01-7238-4166-AB99-814941D0F19E}" dt="2023-10-04T22:01:51.975" v="35" actId="47"/>
        <pc:sldMkLst>
          <pc:docMk/>
          <pc:sldMk cId="1688067509" sldId="421"/>
        </pc:sldMkLst>
      </pc:sldChg>
      <pc:sldChg chg="del">
        <pc:chgData name="Müller Harald" userId="040bb1b6-8838-4032-8cbc-38999f17fd1e" providerId="ADAL" clId="{5C255D01-7238-4166-AB99-814941D0F19E}" dt="2023-10-04T22:02:01.729" v="41" actId="47"/>
        <pc:sldMkLst>
          <pc:docMk/>
          <pc:sldMk cId="805068483" sldId="422"/>
        </pc:sldMkLst>
      </pc:sldChg>
      <pc:sldChg chg="del">
        <pc:chgData name="Müller Harald" userId="040bb1b6-8838-4032-8cbc-38999f17fd1e" providerId="ADAL" clId="{5C255D01-7238-4166-AB99-814941D0F19E}" dt="2023-10-04T22:53:36.633" v="493" actId="47"/>
        <pc:sldMkLst>
          <pc:docMk/>
          <pc:sldMk cId="3887761183" sldId="425"/>
        </pc:sldMkLst>
      </pc:sldChg>
      <pc:sldChg chg="del">
        <pc:chgData name="Müller Harald" userId="040bb1b6-8838-4032-8cbc-38999f17fd1e" providerId="ADAL" clId="{5C255D01-7238-4166-AB99-814941D0F19E}" dt="2023-10-04T22:53:37.792" v="494" actId="47"/>
        <pc:sldMkLst>
          <pc:docMk/>
          <pc:sldMk cId="879816106" sldId="426"/>
        </pc:sldMkLst>
      </pc:sldChg>
      <pc:sldChg chg="del">
        <pc:chgData name="Müller Harald" userId="040bb1b6-8838-4032-8cbc-38999f17fd1e" providerId="ADAL" clId="{5C255D01-7238-4166-AB99-814941D0F19E}" dt="2023-10-04T22:53:38.987" v="495" actId="47"/>
        <pc:sldMkLst>
          <pc:docMk/>
          <pc:sldMk cId="3031094552" sldId="429"/>
        </pc:sldMkLst>
      </pc:sldChg>
      <pc:sldChg chg="del">
        <pc:chgData name="Müller Harald" userId="040bb1b6-8838-4032-8cbc-38999f17fd1e" providerId="ADAL" clId="{5C255D01-7238-4166-AB99-814941D0F19E}" dt="2023-10-04T22:53:42.761" v="496" actId="47"/>
        <pc:sldMkLst>
          <pc:docMk/>
          <pc:sldMk cId="3345232680" sldId="431"/>
        </pc:sldMkLst>
      </pc:sldChg>
      <pc:sldChg chg="del">
        <pc:chgData name="Müller Harald" userId="040bb1b6-8838-4032-8cbc-38999f17fd1e" providerId="ADAL" clId="{5C255D01-7238-4166-AB99-814941D0F19E}" dt="2023-10-04T22:01:50.254" v="34" actId="47"/>
        <pc:sldMkLst>
          <pc:docMk/>
          <pc:sldMk cId="3487616408" sldId="432"/>
        </pc:sldMkLst>
      </pc:sldChg>
      <pc:sldChg chg="del">
        <pc:chgData name="Müller Harald" userId="040bb1b6-8838-4032-8cbc-38999f17fd1e" providerId="ADAL" clId="{5C255D01-7238-4166-AB99-814941D0F19E}" dt="2023-10-04T22:02:00.014" v="40" actId="47"/>
        <pc:sldMkLst>
          <pc:docMk/>
          <pc:sldMk cId="4091776183" sldId="433"/>
        </pc:sldMkLst>
      </pc:sldChg>
      <pc:sldChg chg="del">
        <pc:chgData name="Müller Harald" userId="040bb1b6-8838-4032-8cbc-38999f17fd1e" providerId="ADAL" clId="{5C255D01-7238-4166-AB99-814941D0F19E}" dt="2023-10-04T22:53:46.684" v="497" actId="47"/>
        <pc:sldMkLst>
          <pc:docMk/>
          <pc:sldMk cId="192490215" sldId="436"/>
        </pc:sldMkLst>
      </pc:sldChg>
      <pc:sldChg chg="del">
        <pc:chgData name="Müller Harald" userId="040bb1b6-8838-4032-8cbc-38999f17fd1e" providerId="ADAL" clId="{5C255D01-7238-4166-AB99-814941D0F19E}" dt="2023-10-04T22:53:50.371" v="498" actId="47"/>
        <pc:sldMkLst>
          <pc:docMk/>
          <pc:sldMk cId="102254684" sldId="437"/>
        </pc:sldMkLst>
      </pc:sldChg>
      <pc:sldChg chg="addSp delSp modSp mod">
        <pc:chgData name="Müller Harald" userId="040bb1b6-8838-4032-8cbc-38999f17fd1e" providerId="ADAL" clId="{5C255D01-7238-4166-AB99-814941D0F19E}" dt="2023-10-04T22:08:40.879" v="104" actId="478"/>
        <pc:sldMkLst>
          <pc:docMk/>
          <pc:sldMk cId="3449279897" sldId="453"/>
        </pc:sldMkLst>
        <pc:spChg chg="del mod">
          <ac:chgData name="Müller Harald" userId="040bb1b6-8838-4032-8cbc-38999f17fd1e" providerId="ADAL" clId="{5C255D01-7238-4166-AB99-814941D0F19E}" dt="2023-10-04T22:08:40.879" v="104" actId="478"/>
          <ac:spMkLst>
            <pc:docMk/>
            <pc:sldMk cId="3449279897" sldId="453"/>
            <ac:spMk id="7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08:18.210" v="101" actId="1076"/>
          <ac:spMkLst>
            <pc:docMk/>
            <pc:sldMk cId="3449279897" sldId="453"/>
            <ac:spMk id="13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08:07.304" v="99" actId="1076"/>
          <ac:spMkLst>
            <pc:docMk/>
            <pc:sldMk cId="3449279897" sldId="453"/>
            <ac:spMk id="14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08:34.739" v="103" actId="1076"/>
          <ac:spMkLst>
            <pc:docMk/>
            <pc:sldMk cId="3449279897" sldId="453"/>
            <ac:spMk id="19" creationId="{6B458BD8-6C74-8C0F-D788-21341EF7B9A9}"/>
          </ac:spMkLst>
        </pc:spChg>
        <pc:spChg chg="mod">
          <ac:chgData name="Müller Harald" userId="040bb1b6-8838-4032-8cbc-38999f17fd1e" providerId="ADAL" clId="{5C255D01-7238-4166-AB99-814941D0F19E}" dt="2023-10-04T22:07:14.519" v="93" actId="1038"/>
          <ac:spMkLst>
            <pc:docMk/>
            <pc:sldMk cId="3449279897" sldId="453"/>
            <ac:spMk id="29" creationId="{00000000-0000-0000-0000-000000000000}"/>
          </ac:spMkLst>
        </pc:spChg>
        <pc:cxnChg chg="mod">
          <ac:chgData name="Müller Harald" userId="040bb1b6-8838-4032-8cbc-38999f17fd1e" providerId="ADAL" clId="{5C255D01-7238-4166-AB99-814941D0F19E}" dt="2023-10-04T22:08:07.304" v="99" actId="1076"/>
          <ac:cxnSpMkLst>
            <pc:docMk/>
            <pc:sldMk cId="3449279897" sldId="453"/>
            <ac:cxnSpMk id="15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8:18.210" v="101" actId="1076"/>
          <ac:cxnSpMkLst>
            <pc:docMk/>
            <pc:sldMk cId="3449279897" sldId="453"/>
            <ac:cxnSpMk id="16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7:26.399" v="94" actId="14100"/>
          <ac:cxnSpMkLst>
            <pc:docMk/>
            <pc:sldMk cId="3449279897" sldId="453"/>
            <ac:cxnSpMk id="21" creationId="{00000000-0000-0000-0000-000000000000}"/>
          </ac:cxnSpMkLst>
        </pc:cxnChg>
        <pc:cxnChg chg="mod">
          <ac:chgData name="Müller Harald" userId="040bb1b6-8838-4032-8cbc-38999f17fd1e" providerId="ADAL" clId="{5C255D01-7238-4166-AB99-814941D0F19E}" dt="2023-10-04T22:07:14.519" v="93" actId="1038"/>
          <ac:cxnSpMkLst>
            <pc:docMk/>
            <pc:sldMk cId="3449279897" sldId="453"/>
            <ac:cxnSpMk id="26" creationId="{00000000-0000-0000-0000-000000000000}"/>
          </ac:cxnSpMkLst>
        </pc:cxnChg>
      </pc:sldChg>
      <pc:sldChg chg="del">
        <pc:chgData name="Müller Harald" userId="040bb1b6-8838-4032-8cbc-38999f17fd1e" providerId="ADAL" clId="{5C255D01-7238-4166-AB99-814941D0F19E}" dt="2023-10-04T22:01:31.445" v="26" actId="47"/>
        <pc:sldMkLst>
          <pc:docMk/>
          <pc:sldMk cId="4160309474" sldId="454"/>
        </pc:sldMkLst>
      </pc:sldChg>
      <pc:sldChg chg="del">
        <pc:chgData name="Müller Harald" userId="040bb1b6-8838-4032-8cbc-38999f17fd1e" providerId="ADAL" clId="{5C255D01-7238-4166-AB99-814941D0F19E}" dt="2023-10-04T22:09:05.460" v="105" actId="47"/>
        <pc:sldMkLst>
          <pc:docMk/>
          <pc:sldMk cId="3514526487" sldId="455"/>
        </pc:sldMkLst>
      </pc:sldChg>
      <pc:sldChg chg="del">
        <pc:chgData name="Müller Harald" userId="040bb1b6-8838-4032-8cbc-38999f17fd1e" providerId="ADAL" clId="{5C255D01-7238-4166-AB99-814941D0F19E}" dt="2023-10-04T22:09:06.758" v="106" actId="47"/>
        <pc:sldMkLst>
          <pc:docMk/>
          <pc:sldMk cId="3519185619" sldId="456"/>
        </pc:sldMkLst>
      </pc:sldChg>
      <pc:sldChg chg="del">
        <pc:chgData name="Müller Harald" userId="040bb1b6-8838-4032-8cbc-38999f17fd1e" providerId="ADAL" clId="{5C255D01-7238-4166-AB99-814941D0F19E}" dt="2023-10-04T22:09:09.856" v="107" actId="47"/>
        <pc:sldMkLst>
          <pc:docMk/>
          <pc:sldMk cId="1791571314" sldId="457"/>
        </pc:sldMkLst>
      </pc:sldChg>
      <pc:sldChg chg="del">
        <pc:chgData name="Müller Harald" userId="040bb1b6-8838-4032-8cbc-38999f17fd1e" providerId="ADAL" clId="{5C255D01-7238-4166-AB99-814941D0F19E}" dt="2023-10-04T22:22:16.096" v="141" actId="47"/>
        <pc:sldMkLst>
          <pc:docMk/>
          <pc:sldMk cId="1511153163" sldId="461"/>
        </pc:sldMkLst>
      </pc:sldChg>
      <pc:sldChg chg="del">
        <pc:chgData name="Müller Harald" userId="040bb1b6-8838-4032-8cbc-38999f17fd1e" providerId="ADAL" clId="{5C255D01-7238-4166-AB99-814941D0F19E}" dt="2023-10-04T22:11:04.425" v="115" actId="47"/>
        <pc:sldMkLst>
          <pc:docMk/>
          <pc:sldMk cId="107095855" sldId="466"/>
        </pc:sldMkLst>
      </pc:sldChg>
      <pc:sldChg chg="del">
        <pc:chgData name="Müller Harald" userId="040bb1b6-8838-4032-8cbc-38999f17fd1e" providerId="ADAL" clId="{5C255D01-7238-4166-AB99-814941D0F19E}" dt="2023-10-04T22:11:54.830" v="117" actId="47"/>
        <pc:sldMkLst>
          <pc:docMk/>
          <pc:sldMk cId="982208309" sldId="468"/>
        </pc:sldMkLst>
      </pc:sldChg>
      <pc:sldChg chg="del">
        <pc:chgData name="Müller Harald" userId="040bb1b6-8838-4032-8cbc-38999f17fd1e" providerId="ADAL" clId="{5C255D01-7238-4166-AB99-814941D0F19E}" dt="2023-10-04T22:01:38.048" v="28" actId="47"/>
        <pc:sldMkLst>
          <pc:docMk/>
          <pc:sldMk cId="2010994655" sldId="470"/>
        </pc:sldMkLst>
      </pc:sldChg>
      <pc:sldChg chg="del">
        <pc:chgData name="Müller Harald" userId="040bb1b6-8838-4032-8cbc-38999f17fd1e" providerId="ADAL" clId="{5C255D01-7238-4166-AB99-814941D0F19E}" dt="2023-10-04T22:12:03.352" v="119" actId="47"/>
        <pc:sldMkLst>
          <pc:docMk/>
          <pc:sldMk cId="3524633919" sldId="472"/>
        </pc:sldMkLst>
      </pc:sldChg>
      <pc:sldChg chg="del">
        <pc:chgData name="Müller Harald" userId="040bb1b6-8838-4032-8cbc-38999f17fd1e" providerId="ADAL" clId="{5C255D01-7238-4166-AB99-814941D0F19E}" dt="2023-10-04T22:03:14.102" v="46" actId="47"/>
        <pc:sldMkLst>
          <pc:docMk/>
          <pc:sldMk cId="2968632643" sldId="482"/>
        </pc:sldMkLst>
      </pc:sldChg>
      <pc:sldChg chg="del">
        <pc:chgData name="Müller Harald" userId="040bb1b6-8838-4032-8cbc-38999f17fd1e" providerId="ADAL" clId="{5C255D01-7238-4166-AB99-814941D0F19E}" dt="2023-10-04T22:03:30.142" v="48" actId="47"/>
        <pc:sldMkLst>
          <pc:docMk/>
          <pc:sldMk cId="2720014945" sldId="483"/>
        </pc:sldMkLst>
      </pc:sldChg>
      <pc:sldChg chg="del">
        <pc:chgData name="Müller Harald" userId="040bb1b6-8838-4032-8cbc-38999f17fd1e" providerId="ADAL" clId="{5C255D01-7238-4166-AB99-814941D0F19E}" dt="2023-10-04T22:03:11.085" v="45" actId="47"/>
        <pc:sldMkLst>
          <pc:docMk/>
          <pc:sldMk cId="4090637278" sldId="484"/>
        </pc:sldMkLst>
      </pc:sldChg>
      <pc:sldChg chg="del">
        <pc:chgData name="Müller Harald" userId="040bb1b6-8838-4032-8cbc-38999f17fd1e" providerId="ADAL" clId="{5C255D01-7238-4166-AB99-814941D0F19E}" dt="2023-10-04T21:59:07.463" v="2" actId="47"/>
        <pc:sldMkLst>
          <pc:docMk/>
          <pc:sldMk cId="3165503536" sldId="492"/>
        </pc:sldMkLst>
      </pc:sldChg>
      <pc:sldChg chg="del">
        <pc:chgData name="Müller Harald" userId="040bb1b6-8838-4032-8cbc-38999f17fd1e" providerId="ADAL" clId="{5C255D01-7238-4166-AB99-814941D0F19E}" dt="2023-10-04T21:59:14.383" v="6" actId="47"/>
        <pc:sldMkLst>
          <pc:docMk/>
          <pc:sldMk cId="162964326" sldId="493"/>
        </pc:sldMkLst>
      </pc:sldChg>
      <pc:sldChg chg="del">
        <pc:chgData name="Müller Harald" userId="040bb1b6-8838-4032-8cbc-38999f17fd1e" providerId="ADAL" clId="{5C255D01-7238-4166-AB99-814941D0F19E}" dt="2023-10-04T21:59:36.677" v="12" actId="47"/>
        <pc:sldMkLst>
          <pc:docMk/>
          <pc:sldMk cId="2886061866" sldId="494"/>
        </pc:sldMkLst>
      </pc:sldChg>
      <pc:sldChg chg="del">
        <pc:chgData name="Müller Harald" userId="040bb1b6-8838-4032-8cbc-38999f17fd1e" providerId="ADAL" clId="{5C255D01-7238-4166-AB99-814941D0F19E}" dt="2023-10-04T21:59:39.187" v="14" actId="47"/>
        <pc:sldMkLst>
          <pc:docMk/>
          <pc:sldMk cId="471774834" sldId="495"/>
        </pc:sldMkLst>
      </pc:sldChg>
      <pc:sldChg chg="del">
        <pc:chgData name="Müller Harald" userId="040bb1b6-8838-4032-8cbc-38999f17fd1e" providerId="ADAL" clId="{5C255D01-7238-4166-AB99-814941D0F19E}" dt="2023-10-04T21:59:20.686" v="9" actId="47"/>
        <pc:sldMkLst>
          <pc:docMk/>
          <pc:sldMk cId="1514294054" sldId="496"/>
        </pc:sldMkLst>
      </pc:sldChg>
      <pc:sldChg chg="del">
        <pc:chgData name="Müller Harald" userId="040bb1b6-8838-4032-8cbc-38999f17fd1e" providerId="ADAL" clId="{5C255D01-7238-4166-AB99-814941D0F19E}" dt="2023-10-04T21:59:21.669" v="10" actId="47"/>
        <pc:sldMkLst>
          <pc:docMk/>
          <pc:sldMk cId="1518992104" sldId="497"/>
        </pc:sldMkLst>
      </pc:sldChg>
      <pc:sldChg chg="del">
        <pc:chgData name="Müller Harald" userId="040bb1b6-8838-4032-8cbc-38999f17fd1e" providerId="ADAL" clId="{5C255D01-7238-4166-AB99-814941D0F19E}" dt="2023-10-04T21:59:42.635" v="15" actId="47"/>
        <pc:sldMkLst>
          <pc:docMk/>
          <pc:sldMk cId="3181208072" sldId="498"/>
        </pc:sldMkLst>
      </pc:sldChg>
      <pc:sldChg chg="del">
        <pc:chgData name="Müller Harald" userId="040bb1b6-8838-4032-8cbc-38999f17fd1e" providerId="ADAL" clId="{5C255D01-7238-4166-AB99-814941D0F19E}" dt="2023-10-04T21:59:44.122" v="16" actId="47"/>
        <pc:sldMkLst>
          <pc:docMk/>
          <pc:sldMk cId="927850577" sldId="499"/>
        </pc:sldMkLst>
      </pc:sldChg>
      <pc:sldChg chg="del">
        <pc:chgData name="Müller Harald" userId="040bb1b6-8838-4032-8cbc-38999f17fd1e" providerId="ADAL" clId="{5C255D01-7238-4166-AB99-814941D0F19E}" dt="2023-10-04T21:59:48.335" v="17" actId="47"/>
        <pc:sldMkLst>
          <pc:docMk/>
          <pc:sldMk cId="162861727" sldId="500"/>
        </pc:sldMkLst>
      </pc:sldChg>
      <pc:sldChg chg="del">
        <pc:chgData name="Müller Harald" userId="040bb1b6-8838-4032-8cbc-38999f17fd1e" providerId="ADAL" clId="{5C255D01-7238-4166-AB99-814941D0F19E}" dt="2023-10-04T21:59:52.252" v="18" actId="47"/>
        <pc:sldMkLst>
          <pc:docMk/>
          <pc:sldMk cId="4183822366" sldId="502"/>
        </pc:sldMkLst>
      </pc:sldChg>
      <pc:sldChg chg="del">
        <pc:chgData name="Müller Harald" userId="040bb1b6-8838-4032-8cbc-38999f17fd1e" providerId="ADAL" clId="{5C255D01-7238-4166-AB99-814941D0F19E}" dt="2023-10-04T21:59:38.164" v="13" actId="47"/>
        <pc:sldMkLst>
          <pc:docMk/>
          <pc:sldMk cId="4211053402" sldId="506"/>
        </pc:sldMkLst>
      </pc:sldChg>
      <pc:sldChg chg="del">
        <pc:chgData name="Müller Harald" userId="040bb1b6-8838-4032-8cbc-38999f17fd1e" providerId="ADAL" clId="{5C255D01-7238-4166-AB99-814941D0F19E}" dt="2023-10-04T22:00:23.902" v="22" actId="47"/>
        <pc:sldMkLst>
          <pc:docMk/>
          <pc:sldMk cId="945511493" sldId="507"/>
        </pc:sldMkLst>
      </pc:sldChg>
      <pc:sldChg chg="del">
        <pc:chgData name="Müller Harald" userId="040bb1b6-8838-4032-8cbc-38999f17fd1e" providerId="ADAL" clId="{5C255D01-7238-4166-AB99-814941D0F19E}" dt="2023-10-04T22:01:21.442" v="24" actId="47"/>
        <pc:sldMkLst>
          <pc:docMk/>
          <pc:sldMk cId="2161604001" sldId="511"/>
        </pc:sldMkLst>
      </pc:sldChg>
      <pc:sldChg chg="del">
        <pc:chgData name="Müller Harald" userId="040bb1b6-8838-4032-8cbc-38999f17fd1e" providerId="ADAL" clId="{5C255D01-7238-4166-AB99-814941D0F19E}" dt="2023-10-04T22:01:41.767" v="29" actId="47"/>
        <pc:sldMkLst>
          <pc:docMk/>
          <pc:sldMk cId="124788965" sldId="512"/>
        </pc:sldMkLst>
      </pc:sldChg>
      <pc:sldChg chg="del">
        <pc:chgData name="Müller Harald" userId="040bb1b6-8838-4032-8cbc-38999f17fd1e" providerId="ADAL" clId="{5C255D01-7238-4166-AB99-814941D0F19E}" dt="2023-10-04T22:01:46.674" v="31" actId="47"/>
        <pc:sldMkLst>
          <pc:docMk/>
          <pc:sldMk cId="991030729" sldId="515"/>
        </pc:sldMkLst>
      </pc:sldChg>
      <pc:sldChg chg="del">
        <pc:chgData name="Müller Harald" userId="040bb1b6-8838-4032-8cbc-38999f17fd1e" providerId="ADAL" clId="{5C255D01-7238-4166-AB99-814941D0F19E}" dt="2023-10-04T22:02:50.762" v="43" actId="47"/>
        <pc:sldMkLst>
          <pc:docMk/>
          <pc:sldMk cId="23276164" sldId="516"/>
        </pc:sldMkLst>
      </pc:sldChg>
      <pc:sldChg chg="del">
        <pc:chgData name="Müller Harald" userId="040bb1b6-8838-4032-8cbc-38999f17fd1e" providerId="ADAL" clId="{5C255D01-7238-4166-AB99-814941D0F19E}" dt="2023-10-04T22:03:32.936" v="49" actId="47"/>
        <pc:sldMkLst>
          <pc:docMk/>
          <pc:sldMk cId="3813116796" sldId="519"/>
        </pc:sldMkLst>
      </pc:sldChg>
      <pc:sldChg chg="ord">
        <pc:chgData name="Müller Harald" userId="040bb1b6-8838-4032-8cbc-38999f17fd1e" providerId="ADAL" clId="{5C255D01-7238-4166-AB99-814941D0F19E}" dt="2023-10-04T22:25:23.398" v="143"/>
        <pc:sldMkLst>
          <pc:docMk/>
          <pc:sldMk cId="3414969197" sldId="520"/>
        </pc:sldMkLst>
      </pc:sldChg>
      <pc:sldChg chg="del">
        <pc:chgData name="Müller Harald" userId="040bb1b6-8838-4032-8cbc-38999f17fd1e" providerId="ADAL" clId="{5C255D01-7238-4166-AB99-814941D0F19E}" dt="2023-10-04T22:05:29.656" v="53" actId="47"/>
        <pc:sldMkLst>
          <pc:docMk/>
          <pc:sldMk cId="314829091" sldId="521"/>
        </pc:sldMkLst>
      </pc:sldChg>
      <pc:sldChg chg="modSp mod">
        <pc:chgData name="Müller Harald" userId="040bb1b6-8838-4032-8cbc-38999f17fd1e" providerId="ADAL" clId="{5C255D01-7238-4166-AB99-814941D0F19E}" dt="2023-10-04T22:27:58.785" v="147" actId="13926"/>
        <pc:sldMkLst>
          <pc:docMk/>
          <pc:sldMk cId="184961122" sldId="528"/>
        </pc:sldMkLst>
        <pc:spChg chg="mod">
          <ac:chgData name="Müller Harald" userId="040bb1b6-8838-4032-8cbc-38999f17fd1e" providerId="ADAL" clId="{5C255D01-7238-4166-AB99-814941D0F19E}" dt="2023-10-04T22:27:58.785" v="147" actId="13926"/>
          <ac:spMkLst>
            <pc:docMk/>
            <pc:sldMk cId="184961122" sldId="528"/>
            <ac:spMk id="8" creationId="{43E6BA54-DDFA-4B5E-8D62-43FE042D61C2}"/>
          </ac:spMkLst>
        </pc:spChg>
      </pc:sldChg>
      <pc:sldChg chg="modSp mod">
        <pc:chgData name="Müller Harald" userId="040bb1b6-8838-4032-8cbc-38999f17fd1e" providerId="ADAL" clId="{5C255D01-7238-4166-AB99-814941D0F19E}" dt="2023-10-04T22:28:26.571" v="149" actId="1036"/>
        <pc:sldMkLst>
          <pc:docMk/>
          <pc:sldMk cId="3129474648" sldId="530"/>
        </pc:sldMkLst>
        <pc:spChg chg="mod">
          <ac:chgData name="Müller Harald" userId="040bb1b6-8838-4032-8cbc-38999f17fd1e" providerId="ADAL" clId="{5C255D01-7238-4166-AB99-814941D0F19E}" dt="2023-10-04T22:27:25.772" v="145"/>
          <ac:spMkLst>
            <pc:docMk/>
            <pc:sldMk cId="3129474648" sldId="530"/>
            <ac:spMk id="3" creationId="{9C42806A-26DE-4295-8BD7-3A47E21AF5CD}"/>
          </ac:spMkLst>
        </pc:spChg>
        <pc:spChg chg="mod">
          <ac:chgData name="Müller Harald" userId="040bb1b6-8838-4032-8cbc-38999f17fd1e" providerId="ADAL" clId="{5C255D01-7238-4166-AB99-814941D0F19E}" dt="2023-10-04T22:28:26.571" v="149" actId="1036"/>
          <ac:spMkLst>
            <pc:docMk/>
            <pc:sldMk cId="3129474648" sldId="530"/>
            <ac:spMk id="4" creationId="{CA5EE535-1DBD-4237-9AB9-7570AA74991D}"/>
          </ac:spMkLst>
        </pc:spChg>
      </pc:sldChg>
      <pc:sldChg chg="modSp mod">
        <pc:chgData name="Müller Harald" userId="040bb1b6-8838-4032-8cbc-38999f17fd1e" providerId="ADAL" clId="{5C255D01-7238-4166-AB99-814941D0F19E}" dt="2023-10-04T22:29:02.741" v="151" actId="1036"/>
        <pc:sldMkLst>
          <pc:docMk/>
          <pc:sldMk cId="2650850139" sldId="531"/>
        </pc:sldMkLst>
        <pc:spChg chg="mod">
          <ac:chgData name="Müller Harald" userId="040bb1b6-8838-4032-8cbc-38999f17fd1e" providerId="ADAL" clId="{5C255D01-7238-4166-AB99-814941D0F19E}" dt="2023-10-04T22:27:32.428" v="146"/>
          <ac:spMkLst>
            <pc:docMk/>
            <pc:sldMk cId="2650850139" sldId="531"/>
            <ac:spMk id="3" creationId="{05D6EEA8-7567-4604-9C99-F960705E82A5}"/>
          </ac:spMkLst>
        </pc:spChg>
        <pc:spChg chg="mod">
          <ac:chgData name="Müller Harald" userId="040bb1b6-8838-4032-8cbc-38999f17fd1e" providerId="ADAL" clId="{5C255D01-7238-4166-AB99-814941D0F19E}" dt="2023-10-04T22:29:02.741" v="151" actId="1036"/>
          <ac:spMkLst>
            <pc:docMk/>
            <pc:sldMk cId="2650850139" sldId="531"/>
            <ac:spMk id="4" creationId="{B6F99292-1961-4416-9BAD-0C2B295BED19}"/>
          </ac:spMkLst>
        </pc:spChg>
      </pc:sldChg>
      <pc:sldChg chg="modSp mod">
        <pc:chgData name="Müller Harald" userId="040bb1b6-8838-4032-8cbc-38999f17fd1e" providerId="ADAL" clId="{5C255D01-7238-4166-AB99-814941D0F19E}" dt="2023-10-04T22:29:43.729" v="152"/>
        <pc:sldMkLst>
          <pc:docMk/>
          <pc:sldMk cId="3743118231" sldId="532"/>
        </pc:sldMkLst>
        <pc:spChg chg="mod">
          <ac:chgData name="Müller Harald" userId="040bb1b6-8838-4032-8cbc-38999f17fd1e" providerId="ADAL" clId="{5C255D01-7238-4166-AB99-814941D0F19E}" dt="2023-10-04T22:29:43.729" v="152"/>
          <ac:spMkLst>
            <pc:docMk/>
            <pc:sldMk cId="3743118231" sldId="532"/>
            <ac:spMk id="3" creationId="{0044296C-3AD2-449B-AF2E-163F24BBC92F}"/>
          </ac:spMkLst>
        </pc:spChg>
      </pc:sldChg>
      <pc:sldChg chg="modSp mod">
        <pc:chgData name="Müller Harald" userId="040bb1b6-8838-4032-8cbc-38999f17fd1e" providerId="ADAL" clId="{5C255D01-7238-4166-AB99-814941D0F19E}" dt="2023-10-04T22:29:53.783" v="153"/>
        <pc:sldMkLst>
          <pc:docMk/>
          <pc:sldMk cId="1725485014" sldId="533"/>
        </pc:sldMkLst>
        <pc:spChg chg="mod">
          <ac:chgData name="Müller Harald" userId="040bb1b6-8838-4032-8cbc-38999f17fd1e" providerId="ADAL" clId="{5C255D01-7238-4166-AB99-814941D0F19E}" dt="2023-10-04T22:29:53.783" v="153"/>
          <ac:spMkLst>
            <pc:docMk/>
            <pc:sldMk cId="1725485014" sldId="533"/>
            <ac:spMk id="3" creationId="{4ED09C35-EC04-4E5B-B924-B35334535038}"/>
          </ac:spMkLst>
        </pc:spChg>
      </pc:sldChg>
      <pc:sldChg chg="modSp mod">
        <pc:chgData name="Müller Harald" userId="040bb1b6-8838-4032-8cbc-38999f17fd1e" providerId="ADAL" clId="{5C255D01-7238-4166-AB99-814941D0F19E}" dt="2023-10-04T22:30:01.535" v="154"/>
        <pc:sldMkLst>
          <pc:docMk/>
          <pc:sldMk cId="1476507983" sldId="534"/>
        </pc:sldMkLst>
        <pc:spChg chg="mod">
          <ac:chgData name="Müller Harald" userId="040bb1b6-8838-4032-8cbc-38999f17fd1e" providerId="ADAL" clId="{5C255D01-7238-4166-AB99-814941D0F19E}" dt="2023-10-04T22:30:01.535" v="154"/>
          <ac:spMkLst>
            <pc:docMk/>
            <pc:sldMk cId="1476507983" sldId="534"/>
            <ac:spMk id="3" creationId="{BF4C3468-7DA1-4DC6-B239-E2DEE590A6ED}"/>
          </ac:spMkLst>
        </pc:spChg>
      </pc:sldChg>
      <pc:sldChg chg="modSp mod">
        <pc:chgData name="Müller Harald" userId="040bb1b6-8838-4032-8cbc-38999f17fd1e" providerId="ADAL" clId="{5C255D01-7238-4166-AB99-814941D0F19E}" dt="2023-10-04T22:42:34.675" v="305" actId="13926"/>
        <pc:sldMkLst>
          <pc:docMk/>
          <pc:sldMk cId="3453848113" sldId="535"/>
        </pc:sldMkLst>
        <pc:spChg chg="mod">
          <ac:chgData name="Müller Harald" userId="040bb1b6-8838-4032-8cbc-38999f17fd1e" providerId="ADAL" clId="{5C255D01-7238-4166-AB99-814941D0F19E}" dt="2023-10-04T22:42:34.675" v="305" actId="13926"/>
          <ac:spMkLst>
            <pc:docMk/>
            <pc:sldMk cId="3453848113" sldId="535"/>
            <ac:spMk id="3" creationId="{7799D7DB-03F3-4ED5-BC8C-F092712E0A86}"/>
          </ac:spMkLst>
        </pc:spChg>
      </pc:sldChg>
      <pc:sldChg chg="add del">
        <pc:chgData name="Müller Harald" userId="040bb1b6-8838-4032-8cbc-38999f17fd1e" providerId="ADAL" clId="{5C255D01-7238-4166-AB99-814941D0F19E}" dt="2023-10-04T22:53:33.324" v="491" actId="47"/>
        <pc:sldMkLst>
          <pc:docMk/>
          <pc:sldMk cId="4122837729" sldId="549"/>
        </pc:sldMkLst>
      </pc:sldChg>
      <pc:sldChg chg="del">
        <pc:chgData name="Müller Harald" userId="040bb1b6-8838-4032-8cbc-38999f17fd1e" providerId="ADAL" clId="{5C255D01-7238-4166-AB99-814941D0F19E}" dt="2023-10-04T22:10:10.953" v="110" actId="47"/>
        <pc:sldMkLst>
          <pc:docMk/>
          <pc:sldMk cId="1539519846" sldId="550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4023458544" sldId="560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844184785" sldId="561"/>
        </pc:sldMkLst>
      </pc:sldChg>
      <pc:sldChg chg="del">
        <pc:chgData name="Müller Harald" userId="040bb1b6-8838-4032-8cbc-38999f17fd1e" providerId="ADAL" clId="{5C255D01-7238-4166-AB99-814941D0F19E}" dt="2023-10-04T22:25:53.412" v="144" actId="47"/>
        <pc:sldMkLst>
          <pc:docMk/>
          <pc:sldMk cId="4246093344" sldId="562"/>
        </pc:sldMkLst>
      </pc:sldChg>
      <pc:sldChg chg="del">
        <pc:chgData name="Müller Harald" userId="040bb1b6-8838-4032-8cbc-38999f17fd1e" providerId="ADAL" clId="{5C255D01-7238-4166-AB99-814941D0F19E}" dt="2023-10-04T22:03:17.152" v="47" actId="47"/>
        <pc:sldMkLst>
          <pc:docMk/>
          <pc:sldMk cId="596175047" sldId="570"/>
        </pc:sldMkLst>
      </pc:sldChg>
      <pc:sldChg chg="del">
        <pc:chgData name="Müller Harald" userId="040bb1b6-8838-4032-8cbc-38999f17fd1e" providerId="ADAL" clId="{5C255D01-7238-4166-AB99-814941D0F19E}" dt="2023-10-04T21:59:54.655" v="19" actId="47"/>
        <pc:sldMkLst>
          <pc:docMk/>
          <pc:sldMk cId="949320518" sldId="574"/>
        </pc:sldMkLst>
      </pc:sldChg>
      <pc:sldChg chg="del">
        <pc:chgData name="Müller Harald" userId="040bb1b6-8838-4032-8cbc-38999f17fd1e" providerId="ADAL" clId="{5C255D01-7238-4166-AB99-814941D0F19E}" dt="2023-10-04T21:59:13.650" v="5" actId="47"/>
        <pc:sldMkLst>
          <pc:docMk/>
          <pc:sldMk cId="1323094481" sldId="575"/>
        </pc:sldMkLst>
      </pc:sldChg>
      <pc:sldChg chg="del">
        <pc:chgData name="Müller Harald" userId="040bb1b6-8838-4032-8cbc-38999f17fd1e" providerId="ADAL" clId="{5C255D01-7238-4166-AB99-814941D0F19E}" dt="2023-10-04T21:59:36.082" v="11" actId="47"/>
        <pc:sldMkLst>
          <pc:docMk/>
          <pc:sldMk cId="768371896" sldId="577"/>
        </pc:sldMkLst>
      </pc:sldChg>
      <pc:sldChg chg="del">
        <pc:chgData name="Müller Harald" userId="040bb1b6-8838-4032-8cbc-38999f17fd1e" providerId="ADAL" clId="{5C255D01-7238-4166-AB99-814941D0F19E}" dt="2023-10-04T22:00:31.117" v="23" actId="47"/>
        <pc:sldMkLst>
          <pc:docMk/>
          <pc:sldMk cId="995135592" sldId="578"/>
        </pc:sldMkLst>
      </pc:sldChg>
      <pc:sldChg chg="del">
        <pc:chgData name="Müller Harald" userId="040bb1b6-8838-4032-8cbc-38999f17fd1e" providerId="ADAL" clId="{5C255D01-7238-4166-AB99-814941D0F19E}" dt="2023-10-04T22:01:45.233" v="30" actId="47"/>
        <pc:sldMkLst>
          <pc:docMk/>
          <pc:sldMk cId="2560606241" sldId="579"/>
        </pc:sldMkLst>
      </pc:sldChg>
      <pc:sldChg chg="del">
        <pc:chgData name="Müller Harald" userId="040bb1b6-8838-4032-8cbc-38999f17fd1e" providerId="ADAL" clId="{5C255D01-7238-4166-AB99-814941D0F19E}" dt="2023-10-04T22:01:29.580" v="25" actId="47"/>
        <pc:sldMkLst>
          <pc:docMk/>
          <pc:sldMk cId="947500403" sldId="580"/>
        </pc:sldMkLst>
      </pc:sldChg>
      <pc:sldChg chg="del">
        <pc:chgData name="Müller Harald" userId="040bb1b6-8838-4032-8cbc-38999f17fd1e" providerId="ADAL" clId="{5C255D01-7238-4166-AB99-814941D0F19E}" dt="2023-10-04T22:10:17.969" v="111" actId="47"/>
        <pc:sldMkLst>
          <pc:docMk/>
          <pc:sldMk cId="3451985578" sldId="586"/>
        </pc:sldMkLst>
      </pc:sldChg>
      <pc:sldChg chg="del">
        <pc:chgData name="Müller Harald" userId="040bb1b6-8838-4032-8cbc-38999f17fd1e" providerId="ADAL" clId="{5C255D01-7238-4166-AB99-814941D0F19E}" dt="2023-10-04T21:59:11.367" v="4" actId="47"/>
        <pc:sldMkLst>
          <pc:docMk/>
          <pc:sldMk cId="1364578565" sldId="587"/>
        </pc:sldMkLst>
      </pc:sldChg>
      <pc:sldChg chg="del">
        <pc:chgData name="Müller Harald" userId="040bb1b6-8838-4032-8cbc-38999f17fd1e" providerId="ADAL" clId="{5C255D01-7238-4166-AB99-814941D0F19E}" dt="2023-10-04T22:00:17.315" v="21" actId="47"/>
        <pc:sldMkLst>
          <pc:docMk/>
          <pc:sldMk cId="3503076623" sldId="589"/>
        </pc:sldMkLst>
      </pc:sldChg>
      <pc:sldChg chg="del">
        <pc:chgData name="Müller Harald" userId="040bb1b6-8838-4032-8cbc-38999f17fd1e" providerId="ADAL" clId="{5C255D01-7238-4166-AB99-814941D0F19E}" dt="2023-10-04T22:03:34.347" v="50" actId="47"/>
        <pc:sldMkLst>
          <pc:docMk/>
          <pc:sldMk cId="1114476352" sldId="590"/>
        </pc:sldMkLst>
      </pc:sldChg>
      <pc:sldChg chg="del">
        <pc:chgData name="Müller Harald" userId="040bb1b6-8838-4032-8cbc-38999f17fd1e" providerId="ADAL" clId="{5C255D01-7238-4166-AB99-814941D0F19E}" dt="2023-10-04T22:09:17.717" v="108" actId="47"/>
        <pc:sldMkLst>
          <pc:docMk/>
          <pc:sldMk cId="3407368495" sldId="591"/>
        </pc:sldMkLst>
      </pc:sldChg>
      <pc:sldChg chg="del">
        <pc:chgData name="Müller Harald" userId="040bb1b6-8838-4032-8cbc-38999f17fd1e" providerId="ADAL" clId="{5C255D01-7238-4166-AB99-814941D0F19E}" dt="2023-10-04T22:09:19.356" v="109" actId="47"/>
        <pc:sldMkLst>
          <pc:docMk/>
          <pc:sldMk cId="2954544312" sldId="592"/>
        </pc:sldMkLst>
      </pc:sldChg>
      <pc:sldChg chg="del">
        <pc:chgData name="Müller Harald" userId="040bb1b6-8838-4032-8cbc-38999f17fd1e" providerId="ADAL" clId="{5C255D01-7238-4166-AB99-814941D0F19E}" dt="2023-10-04T22:01:57.236" v="38" actId="47"/>
        <pc:sldMkLst>
          <pc:docMk/>
          <pc:sldMk cId="2622064221" sldId="594"/>
        </pc:sldMkLst>
      </pc:sldChg>
      <pc:sldChg chg="del">
        <pc:chgData name="Müller Harald" userId="040bb1b6-8838-4032-8cbc-38999f17fd1e" providerId="ADAL" clId="{5C255D01-7238-4166-AB99-814941D0F19E}" dt="2023-10-04T22:01:58.585" v="39" actId="47"/>
        <pc:sldMkLst>
          <pc:docMk/>
          <pc:sldMk cId="1340620250" sldId="595"/>
        </pc:sldMkLst>
      </pc:sldChg>
      <pc:sldChg chg="del">
        <pc:chgData name="Müller Harald" userId="040bb1b6-8838-4032-8cbc-38999f17fd1e" providerId="ADAL" clId="{5C255D01-7238-4166-AB99-814941D0F19E}" dt="2023-10-04T22:20:34.171" v="140" actId="47"/>
        <pc:sldMkLst>
          <pc:docMk/>
          <pc:sldMk cId="1964543640" sldId="596"/>
        </pc:sldMkLst>
      </pc:sldChg>
      <pc:sldChg chg="del">
        <pc:chgData name="Müller Harald" userId="040bb1b6-8838-4032-8cbc-38999f17fd1e" providerId="ADAL" clId="{5C255D01-7238-4166-AB99-814941D0F19E}" dt="2023-10-04T22:10:19.335" v="112" actId="47"/>
        <pc:sldMkLst>
          <pc:docMk/>
          <pc:sldMk cId="1423323583" sldId="600"/>
        </pc:sldMkLst>
      </pc:sldChg>
      <pc:sldChg chg="add del">
        <pc:chgData name="Müller Harald" userId="040bb1b6-8838-4032-8cbc-38999f17fd1e" providerId="ADAL" clId="{5C255D01-7238-4166-AB99-814941D0F19E}" dt="2023-10-04T22:11:11.679" v="116" actId="47"/>
        <pc:sldMkLst>
          <pc:docMk/>
          <pc:sldMk cId="3476117118" sldId="601"/>
        </pc:sldMkLst>
      </pc:sldChg>
      <pc:sldChg chg="del">
        <pc:chgData name="Müller Harald" userId="040bb1b6-8838-4032-8cbc-38999f17fd1e" providerId="ADAL" clId="{5C255D01-7238-4166-AB99-814941D0F19E}" dt="2023-10-04T22:03:01.767" v="44" actId="47"/>
        <pc:sldMkLst>
          <pc:docMk/>
          <pc:sldMk cId="1758378653" sldId="603"/>
        </pc:sldMkLst>
      </pc:sldChg>
      <pc:sldChg chg="del">
        <pc:chgData name="Müller Harald" userId="040bb1b6-8838-4032-8cbc-38999f17fd1e" providerId="ADAL" clId="{5C255D01-7238-4166-AB99-814941D0F19E}" dt="2023-10-04T22:53:54.003" v="499" actId="47"/>
        <pc:sldMkLst>
          <pc:docMk/>
          <pc:sldMk cId="2337309004" sldId="604"/>
        </pc:sldMkLst>
      </pc:sldChg>
      <pc:sldChg chg="addSp delSp modSp add mod">
        <pc:chgData name="Müller Harald" userId="040bb1b6-8838-4032-8cbc-38999f17fd1e" providerId="ADAL" clId="{5C255D01-7238-4166-AB99-814941D0F19E}" dt="2023-10-04T22:43:14.438" v="317" actId="20577"/>
        <pc:sldMkLst>
          <pc:docMk/>
          <pc:sldMk cId="867868519" sldId="605"/>
        </pc:sldMkLst>
        <pc:spChg chg="add del mod">
          <ac:chgData name="Müller Harald" userId="040bb1b6-8838-4032-8cbc-38999f17fd1e" providerId="ADAL" clId="{5C255D01-7238-4166-AB99-814941D0F19E}" dt="2023-10-04T22:38:08.608" v="219" actId="478"/>
          <ac:spMkLst>
            <pc:docMk/>
            <pc:sldMk cId="867868519" sldId="605"/>
            <ac:spMk id="5" creationId="{D19FEE78-7D1F-66C3-8CD3-67201CFE3FA5}"/>
          </ac:spMkLst>
        </pc:spChg>
        <pc:spChg chg="del">
          <ac:chgData name="Müller Harald" userId="040bb1b6-8838-4032-8cbc-38999f17fd1e" providerId="ADAL" clId="{5C255D01-7238-4166-AB99-814941D0F19E}" dt="2023-10-04T22:37:18.735" v="214" actId="478"/>
          <ac:spMkLst>
            <pc:docMk/>
            <pc:sldMk cId="867868519" sldId="605"/>
            <ac:spMk id="6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37:20.416" v="215"/>
          <ac:spMkLst>
            <pc:docMk/>
            <pc:sldMk cId="867868519" sldId="605"/>
            <ac:spMk id="7" creationId="{EE7DE43F-BF72-FA59-37E5-65C58F6064F2}"/>
          </ac:spMkLst>
        </pc:spChg>
        <pc:spChg chg="add mod">
          <ac:chgData name="Müller Harald" userId="040bb1b6-8838-4032-8cbc-38999f17fd1e" providerId="ADAL" clId="{5C255D01-7238-4166-AB99-814941D0F19E}" dt="2023-10-04T22:43:14.438" v="317" actId="20577"/>
          <ac:spMkLst>
            <pc:docMk/>
            <pc:sldMk cId="867868519" sldId="605"/>
            <ac:spMk id="8" creationId="{4310D58A-AB10-54EC-2192-22F0AF4043FA}"/>
          </ac:spMkLst>
        </pc:spChg>
      </pc:sldChg>
      <pc:sldChg chg="del">
        <pc:chgData name="Müller Harald" userId="040bb1b6-8838-4032-8cbc-38999f17fd1e" providerId="ADAL" clId="{5C255D01-7238-4166-AB99-814941D0F19E}" dt="2023-10-04T22:05:32.658" v="54" actId="47"/>
        <pc:sldMkLst>
          <pc:docMk/>
          <pc:sldMk cId="992018473" sldId="605"/>
        </pc:sldMkLst>
      </pc:sldChg>
      <pc:sldChg chg="modSp add del mod">
        <pc:chgData name="Müller Harald" userId="040bb1b6-8838-4032-8cbc-38999f17fd1e" providerId="ADAL" clId="{5C255D01-7238-4166-AB99-814941D0F19E}" dt="2023-10-04T22:35:30.045" v="186" actId="47"/>
        <pc:sldMkLst>
          <pc:docMk/>
          <pc:sldMk cId="273116089" sldId="606"/>
        </pc:sldMkLst>
        <pc:spChg chg="mod">
          <ac:chgData name="Müller Harald" userId="040bb1b6-8838-4032-8cbc-38999f17fd1e" providerId="ADAL" clId="{5C255D01-7238-4166-AB99-814941D0F19E}" dt="2023-10-04T22:34:31.884" v="185" actId="207"/>
          <ac:spMkLst>
            <pc:docMk/>
            <pc:sldMk cId="273116089" sldId="606"/>
            <ac:spMk id="3" creationId="{00000000-0000-0000-0000-000000000000}"/>
          </ac:spMkLst>
        </pc:spChg>
      </pc:sldChg>
      <pc:sldChg chg="addSp delSp modSp add mod">
        <pc:chgData name="Müller Harald" userId="040bb1b6-8838-4032-8cbc-38999f17fd1e" providerId="ADAL" clId="{5C255D01-7238-4166-AB99-814941D0F19E}" dt="2023-10-04T22:48:32.806" v="454" actId="20577"/>
        <pc:sldMkLst>
          <pc:docMk/>
          <pc:sldMk cId="2782233944" sldId="607"/>
        </pc:sldMkLst>
        <pc:spChg chg="del">
          <ac:chgData name="Müller Harald" userId="040bb1b6-8838-4032-8cbc-38999f17fd1e" providerId="ADAL" clId="{5C255D01-7238-4166-AB99-814941D0F19E}" dt="2023-10-04T22:41:05.635" v="271" actId="478"/>
          <ac:spMkLst>
            <pc:docMk/>
            <pc:sldMk cId="2782233944" sldId="607"/>
            <ac:spMk id="2" creationId="{00000000-0000-0000-0000-000000000000}"/>
          </ac:spMkLst>
        </pc:spChg>
        <pc:spChg chg="mod">
          <ac:chgData name="Müller Harald" userId="040bb1b6-8838-4032-8cbc-38999f17fd1e" providerId="ADAL" clId="{5C255D01-7238-4166-AB99-814941D0F19E}" dt="2023-10-04T22:42:00.927" v="304" actId="313"/>
          <ac:spMkLst>
            <pc:docMk/>
            <pc:sldMk cId="2782233944" sldId="607"/>
            <ac:spMk id="3" creationId="{00000000-0000-0000-0000-000000000000}"/>
          </ac:spMkLst>
        </pc:spChg>
        <pc:spChg chg="add del mod">
          <ac:chgData name="Müller Harald" userId="040bb1b6-8838-4032-8cbc-38999f17fd1e" providerId="ADAL" clId="{5C255D01-7238-4166-AB99-814941D0F19E}" dt="2023-10-04T22:37:41.411" v="218" actId="478"/>
          <ac:spMkLst>
            <pc:docMk/>
            <pc:sldMk cId="2782233944" sldId="607"/>
            <ac:spMk id="5" creationId="{7061BD6D-44F9-D640-1DAB-65F62ED01F92}"/>
          </ac:spMkLst>
        </pc:spChg>
        <pc:spChg chg="del">
          <ac:chgData name="Müller Harald" userId="040bb1b6-8838-4032-8cbc-38999f17fd1e" providerId="ADAL" clId="{5C255D01-7238-4166-AB99-814941D0F19E}" dt="2023-10-04T22:37:25.565" v="216" actId="478"/>
          <ac:spMkLst>
            <pc:docMk/>
            <pc:sldMk cId="2782233944" sldId="607"/>
            <ac:spMk id="6" creationId="{00000000-0000-0000-0000-000000000000}"/>
          </ac:spMkLst>
        </pc:spChg>
        <pc:spChg chg="add mod">
          <ac:chgData name="Müller Harald" userId="040bb1b6-8838-4032-8cbc-38999f17fd1e" providerId="ADAL" clId="{5C255D01-7238-4166-AB99-814941D0F19E}" dt="2023-10-04T22:37:33" v="217"/>
          <ac:spMkLst>
            <pc:docMk/>
            <pc:sldMk cId="2782233944" sldId="607"/>
            <ac:spMk id="7" creationId="{D66F1784-3EDC-B32E-6172-28CAD9A1816B}"/>
          </ac:spMkLst>
        </pc:spChg>
        <pc:spChg chg="add mod">
          <ac:chgData name="Müller Harald" userId="040bb1b6-8838-4032-8cbc-38999f17fd1e" providerId="ADAL" clId="{5C255D01-7238-4166-AB99-814941D0F19E}" dt="2023-10-04T22:48:24.997" v="451" actId="1076"/>
          <ac:spMkLst>
            <pc:docMk/>
            <pc:sldMk cId="2782233944" sldId="607"/>
            <ac:spMk id="8" creationId="{5A4430C1-490D-18D4-3EAF-94EBB6A1A3C2}"/>
          </ac:spMkLst>
        </pc:spChg>
        <pc:spChg chg="add mod">
          <ac:chgData name="Müller Harald" userId="040bb1b6-8838-4032-8cbc-38999f17fd1e" providerId="ADAL" clId="{5C255D01-7238-4166-AB99-814941D0F19E}" dt="2023-10-04T22:48:24.997" v="451" actId="1076"/>
          <ac:spMkLst>
            <pc:docMk/>
            <pc:sldMk cId="2782233944" sldId="607"/>
            <ac:spMk id="9" creationId="{A84C894A-D782-F8F6-6988-7DB7E358D909}"/>
          </ac:spMkLst>
        </pc:spChg>
        <pc:spChg chg="add mod">
          <ac:chgData name="Müller Harald" userId="040bb1b6-8838-4032-8cbc-38999f17fd1e" providerId="ADAL" clId="{5C255D01-7238-4166-AB99-814941D0F19E}" dt="2023-10-04T22:48:32.806" v="454" actId="20577"/>
          <ac:spMkLst>
            <pc:docMk/>
            <pc:sldMk cId="2782233944" sldId="607"/>
            <ac:spMk id="10" creationId="{7013696A-CE1D-A083-10DA-BAA275E039DE}"/>
          </ac:spMkLst>
        </pc:spChg>
      </pc:sldChg>
      <pc:sldChg chg="addSp delSp modSp new mod">
        <pc:chgData name="Müller Harald" userId="040bb1b6-8838-4032-8cbc-38999f17fd1e" providerId="ADAL" clId="{5C255D01-7238-4166-AB99-814941D0F19E}" dt="2023-10-04T22:52:16.412" v="490" actId="1076"/>
        <pc:sldMkLst>
          <pc:docMk/>
          <pc:sldMk cId="3867044185" sldId="608"/>
        </pc:sldMkLst>
        <pc:spChg chg="del">
          <ac:chgData name="Müller Harald" userId="040bb1b6-8838-4032-8cbc-38999f17fd1e" providerId="ADAL" clId="{5C255D01-7238-4166-AB99-814941D0F19E}" dt="2023-10-04T22:44:35.442" v="443" actId="478"/>
          <ac:spMkLst>
            <pc:docMk/>
            <pc:sldMk cId="3867044185" sldId="608"/>
            <ac:spMk id="2" creationId="{FB89986A-9C92-3F68-14B8-D5C9FE78FE68}"/>
          </ac:spMkLst>
        </pc:spChg>
        <pc:spChg chg="del">
          <ac:chgData name="Müller Harald" userId="040bb1b6-8838-4032-8cbc-38999f17fd1e" providerId="ADAL" clId="{5C255D01-7238-4166-AB99-814941D0F19E}" dt="2023-10-04T22:44:39.804" v="444" actId="478"/>
          <ac:spMkLst>
            <pc:docMk/>
            <pc:sldMk cId="3867044185" sldId="608"/>
            <ac:spMk id="3" creationId="{54F077B6-0412-33A6-EB3B-6847E1182821}"/>
          </ac:spMkLst>
        </pc:spChg>
        <pc:spChg chg="add del">
          <ac:chgData name="Müller Harald" userId="040bb1b6-8838-4032-8cbc-38999f17fd1e" providerId="ADAL" clId="{5C255D01-7238-4166-AB99-814941D0F19E}" dt="2023-10-04T22:46:45.904" v="446" actId="478"/>
          <ac:spMkLst>
            <pc:docMk/>
            <pc:sldMk cId="3867044185" sldId="608"/>
            <ac:spMk id="5" creationId="{6D408AAA-D4A9-FE1D-9DA6-F9BA1A434C16}"/>
          </ac:spMkLst>
        </pc:spChg>
        <pc:spChg chg="add del mod">
          <ac:chgData name="Müller Harald" userId="040bb1b6-8838-4032-8cbc-38999f17fd1e" providerId="ADAL" clId="{5C255D01-7238-4166-AB99-814941D0F19E}" dt="2023-10-04T22:48:13.390" v="450"/>
          <ac:spMkLst>
            <pc:docMk/>
            <pc:sldMk cId="3867044185" sldId="608"/>
            <ac:spMk id="8" creationId="{6F774714-00BD-D51B-866B-CAC1D6E64BD8}"/>
          </ac:spMkLst>
        </pc:spChg>
        <pc:picChg chg="add mod">
          <ac:chgData name="Müller Harald" userId="040bb1b6-8838-4032-8cbc-38999f17fd1e" providerId="ADAL" clId="{5C255D01-7238-4166-AB99-814941D0F19E}" dt="2023-10-04T22:50:41.707" v="486" actId="1036"/>
          <ac:picMkLst>
            <pc:docMk/>
            <pc:sldMk cId="3867044185" sldId="608"/>
            <ac:picMk id="7" creationId="{9CEC86DF-D785-293A-5E34-2A419B1C554B}"/>
          </ac:picMkLst>
        </pc:picChg>
        <pc:picChg chg="add mod">
          <ac:chgData name="Müller Harald" userId="040bb1b6-8838-4032-8cbc-38999f17fd1e" providerId="ADAL" clId="{5C255D01-7238-4166-AB99-814941D0F19E}" dt="2023-10-04T22:51:25.431" v="488" actId="1076"/>
          <ac:picMkLst>
            <pc:docMk/>
            <pc:sldMk cId="3867044185" sldId="608"/>
            <ac:picMk id="10" creationId="{11C59890-B6F7-3DC4-06AE-D2D0B46F69C2}"/>
          </ac:picMkLst>
        </pc:picChg>
        <pc:picChg chg="add mod">
          <ac:chgData name="Müller Harald" userId="040bb1b6-8838-4032-8cbc-38999f17fd1e" providerId="ADAL" clId="{5C255D01-7238-4166-AB99-814941D0F19E}" dt="2023-10-04T22:52:16.412" v="490" actId="1076"/>
          <ac:picMkLst>
            <pc:docMk/>
            <pc:sldMk cId="3867044185" sldId="608"/>
            <ac:picMk id="12" creationId="{B44CED27-4631-65F8-DD6E-67150729A95A}"/>
          </ac:picMkLst>
        </pc:picChg>
      </pc:sldChg>
      <pc:sldMasterChg chg="delSp delSldLayout modSldLayout">
        <pc:chgData name="Müller Harald" userId="040bb1b6-8838-4032-8cbc-38999f17fd1e" providerId="ADAL" clId="{5C255D01-7238-4166-AB99-814941D0F19E}" dt="2023-10-04T22:19:10.648" v="139" actId="478"/>
        <pc:sldMasterMkLst>
          <pc:docMk/>
          <pc:sldMasterMk cId="0" sldId="2147483804"/>
        </pc:sldMasterMkLst>
        <pc:picChg chg="del">
          <ac:chgData name="Müller Harald" userId="040bb1b6-8838-4032-8cbc-38999f17fd1e" providerId="ADAL" clId="{5C255D01-7238-4166-AB99-814941D0F19E}" dt="2023-10-04T22:17:26.774" v="136" actId="478"/>
          <ac:picMkLst>
            <pc:docMk/>
            <pc:sldMasterMk cId="0" sldId="2147483804"/>
            <ac:picMk id="4" creationId="{00000000-0000-0000-0000-000000000000}"/>
          </ac:picMkLst>
        </pc:picChg>
        <pc:picChg chg="del">
          <ac:chgData name="Müller Harald" userId="040bb1b6-8838-4032-8cbc-38999f17fd1e" providerId="ADAL" clId="{5C255D01-7238-4166-AB99-814941D0F19E}" dt="2023-10-04T22:17:28.745" v="137" actId="478"/>
          <ac:picMkLst>
            <pc:docMk/>
            <pc:sldMasterMk cId="0" sldId="2147483804"/>
            <ac:picMk id="5" creationId="{00000000-0000-0000-0000-000000000000}"/>
          </ac:picMkLst>
        </pc:picChg>
        <pc:sldLayoutChg chg="del">
          <pc:chgData name="Müller Harald" userId="040bb1b6-8838-4032-8cbc-38999f17fd1e" providerId="ADAL" clId="{5C255D01-7238-4166-AB99-814941D0F19E}" dt="2023-10-04T22:17:42.219" v="138" actId="2696"/>
          <pc:sldLayoutMkLst>
            <pc:docMk/>
            <pc:sldMasterMk cId="0" sldId="2147483804"/>
            <pc:sldLayoutMk cId="770428439" sldId="2147483864"/>
          </pc:sldLayoutMkLst>
        </pc:sldLayoutChg>
        <pc:sldLayoutChg chg="delSp">
          <pc:chgData name="Müller Harald" userId="040bb1b6-8838-4032-8cbc-38999f17fd1e" providerId="ADAL" clId="{5C255D01-7238-4166-AB99-814941D0F19E}" dt="2023-10-04T22:19:10.648" v="139" actId="478"/>
          <pc:sldLayoutMkLst>
            <pc:docMk/>
            <pc:sldMasterMk cId="0" sldId="2147483804"/>
            <pc:sldLayoutMk cId="310587331" sldId="2147483865"/>
          </pc:sldLayoutMkLst>
          <pc:spChg chg="del">
            <ac:chgData name="Müller Harald" userId="040bb1b6-8838-4032-8cbc-38999f17fd1e" providerId="ADAL" clId="{5C255D01-7238-4166-AB99-814941D0F19E}" dt="2023-10-04T22:19:10.648" v="139" actId="478"/>
            <ac:spMkLst>
              <pc:docMk/>
              <pc:sldMasterMk cId="0" sldId="2147483804"/>
              <pc:sldLayoutMk cId="310587331" sldId="2147483865"/>
              <ac:spMk id="6" creationId="{00000000-0000-0000-0000-000000000000}"/>
            </ac:spMkLst>
          </pc:spChg>
          <pc:picChg chg="del">
            <ac:chgData name="Müller Harald" userId="040bb1b6-8838-4032-8cbc-38999f17fd1e" providerId="ADAL" clId="{5C255D01-7238-4166-AB99-814941D0F19E}" dt="2023-10-04T22:17:08.485" v="135" actId="478"/>
            <ac:picMkLst>
              <pc:docMk/>
              <pc:sldMasterMk cId="0" sldId="2147483804"/>
              <pc:sldLayoutMk cId="310587331" sldId="2147483865"/>
              <ac:picMk id="4" creationId="{00000000-0000-0000-0000-000000000000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ChangeArrowheads="1"/>
          </p:cNvSpPr>
          <p:nvPr/>
        </p:nvSpPr>
        <p:spPr bwMode="auto">
          <a:xfrm>
            <a:off x="1" y="0"/>
            <a:ext cx="6797675" cy="9874250"/>
          </a:xfrm>
          <a:prstGeom prst="rect">
            <a:avLst/>
          </a:prstGeom>
          <a:noFill/>
          <a:ln w="444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562" tIns="47781" rIns="95562" bIns="47781" anchor="ctr"/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1300"/>
          </a:p>
        </p:txBody>
      </p:sp>
      <p:sp>
        <p:nvSpPr>
          <p:cNvPr id="8" name="Textfeld 7"/>
          <p:cNvSpPr txBox="1"/>
          <p:nvPr/>
        </p:nvSpPr>
        <p:spPr>
          <a:xfrm>
            <a:off x="528639" y="246345"/>
            <a:ext cx="4270375" cy="20891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6288" indent="-2984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95388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73225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51063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082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654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226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798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e-DE" sz="1100" b="1"/>
              <a:t>Departement Wirtschaft</a:t>
            </a:r>
          </a:p>
        </p:txBody>
      </p:sp>
      <p:pic>
        <p:nvPicPr>
          <p:cNvPr id="29700" name="Bild 4" descr="logo_kalaidos_sw_d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64" y="246344"/>
            <a:ext cx="1358900" cy="44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762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"/>
          <p:cNvSpPr>
            <a:spLocks noChangeArrowheads="1"/>
          </p:cNvSpPr>
          <p:nvPr/>
        </p:nvSpPr>
        <p:spPr bwMode="auto">
          <a:xfrm>
            <a:off x="1" y="0"/>
            <a:ext cx="6797675" cy="9874250"/>
          </a:xfrm>
          <a:prstGeom prst="rect">
            <a:avLst/>
          </a:prstGeom>
          <a:noFill/>
          <a:ln w="444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562" tIns="47781" rIns="95562" bIns="47781" anchor="ctr"/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1300"/>
          </a:p>
        </p:txBody>
      </p:sp>
      <p:sp>
        <p:nvSpPr>
          <p:cNvPr id="2765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613" y="1068388"/>
            <a:ext cx="4865687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8639" y="5102145"/>
            <a:ext cx="5965825" cy="370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dirty="0"/>
              <a:t>Klicken Sie, um die Formate des Vorlagentextes zu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3675" y="9488944"/>
            <a:ext cx="2490788" cy="54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900"/>
            </a:lvl1pPr>
          </a:lstStyle>
          <a:p>
            <a:pPr>
              <a:defRPr/>
            </a:pPr>
            <a:r>
              <a:rPr lang="de-CH"/>
              <a:t>Seite </a:t>
            </a:r>
            <a:fld id="{F952F9ED-F663-4FA1-9E60-6FFCD2E9B2B7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  <p:sp>
        <p:nvSpPr>
          <p:cNvPr id="14" name="Textfeld 13"/>
          <p:cNvSpPr txBox="1"/>
          <p:nvPr/>
        </p:nvSpPr>
        <p:spPr>
          <a:xfrm>
            <a:off x="528639" y="246345"/>
            <a:ext cx="4270375" cy="20891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6288" indent="-298450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95388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73225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51063" indent="-239713" defTabSz="955675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082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654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226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79863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e-DE" sz="1100" b="1"/>
              <a:t>Departement Wirtschaft</a:t>
            </a:r>
          </a:p>
        </p:txBody>
      </p:sp>
      <p:pic>
        <p:nvPicPr>
          <p:cNvPr id="27655" name="Bild 14" descr="logo_kalaidos_sw_d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64" y="246344"/>
            <a:ext cx="1358900" cy="44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039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4150" indent="-1841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07" charset="-128"/>
        <a:cs typeface="ＭＳ Ｐゴシック" pitchFamily="-107" charset="-128"/>
      </a:defRPr>
    </a:lvl1pPr>
    <a:lvl2pPr marL="384175" indent="-198438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2pPr>
    <a:lvl3pPr marL="598488" indent="-212725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10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3pPr>
    <a:lvl4pPr marL="814388" indent="-214313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8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4pPr>
    <a:lvl5pPr marL="1028700" indent="-212725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defRPr sz="8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8"/>
          <p:cNvSpPr>
            <a:spLocks noChangeArrowheads="1"/>
          </p:cNvSpPr>
          <p:nvPr/>
        </p:nvSpPr>
        <p:spPr bwMode="auto">
          <a:xfrm>
            <a:off x="304800" y="6400800"/>
            <a:ext cx="18288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de-CH" altLang="de-DE" sz="1000" b="1" dirty="0">
                <a:solidFill>
                  <a:srgbClr val="6F8075"/>
                </a:solidFill>
              </a:rPr>
              <a:t>Seite </a:t>
            </a:r>
            <a:fld id="{4BBBA7D0-E815-4FB6-81C3-5A7002417A6C}" type="slidenum">
              <a:rPr lang="de-DE" altLang="de-DE" sz="1000" b="1" smtClean="0">
                <a:solidFill>
                  <a:srgbClr val="6F8075"/>
                </a:solidFill>
              </a:rPr>
              <a:pPr eaLnBrk="1" hangingPunct="1">
                <a:defRPr/>
              </a:pPr>
              <a:t>‹Nr.›</a:t>
            </a:fld>
            <a:r>
              <a:rPr lang="de-CH" altLang="de-DE" sz="1000" b="1" dirty="0">
                <a:solidFill>
                  <a:srgbClr val="6F8075"/>
                </a:solidFill>
              </a:rPr>
              <a:t>	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1295400" y="2667000"/>
            <a:ext cx="5410200" cy="914400"/>
          </a:xfrm>
        </p:spPr>
        <p:txBody>
          <a:bodyPr/>
          <a:lstStyle>
            <a:lvl1pPr>
              <a:defRPr sz="2400"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CH" dirty="0"/>
              <a:t>Klicken Sie, um das Titelformat zu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810000"/>
            <a:ext cx="5410200" cy="762000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CH" dirty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310587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533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 dirty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534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F8075"/>
          </a:solidFill>
          <a:latin typeface="Arial" pitchFamily="31" charset="0"/>
          <a:ea typeface="ＭＳ Ｐゴシック" pitchFamily="-107" charset="-128"/>
          <a:cs typeface="Verdana" pitchFamily="31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264466"/>
          </a:solidFill>
          <a:latin typeface="Arial" pitchFamily="-112" charset="0"/>
        </a:defRPr>
      </a:lvl9pPr>
    </p:titleStyle>
    <p:bodyStyle>
      <a:lvl1pPr marL="195263" indent="-195263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2000">
          <a:solidFill>
            <a:schemeClr val="tx1"/>
          </a:solidFill>
          <a:latin typeface="Arial" charset="0"/>
          <a:ea typeface="+mn-ea"/>
          <a:cs typeface="+mn-cs"/>
        </a:defRPr>
      </a:lvl1pPr>
      <a:lvl2pPr marL="355600" indent="-158750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>
          <a:solidFill>
            <a:schemeClr val="tx1"/>
          </a:solidFill>
          <a:latin typeface="Arial" charset="0"/>
          <a:ea typeface="+mn-ea"/>
          <a:cs typeface="+mn-cs"/>
        </a:defRPr>
      </a:lvl2pPr>
      <a:lvl3pPr marL="561975" indent="-204788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600">
          <a:solidFill>
            <a:schemeClr val="tx1"/>
          </a:solidFill>
          <a:latin typeface="Arial" charset="0"/>
          <a:ea typeface="+mn-ea"/>
          <a:cs typeface="+mn-cs"/>
        </a:defRPr>
      </a:lvl3pPr>
      <a:lvl4pPr marL="757238" indent="-193675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400">
          <a:solidFill>
            <a:schemeClr val="tx1"/>
          </a:solidFill>
          <a:latin typeface="Arial" charset="0"/>
          <a:ea typeface="+mn-ea"/>
          <a:cs typeface="+mn-cs"/>
        </a:defRPr>
      </a:lvl4pPr>
      <a:lvl5pPr marL="952500" indent="-193675" algn="l" rtl="0" eaLnBrk="0" fontAlgn="base" hangingPunct="0">
        <a:spcBef>
          <a:spcPts val="1000"/>
        </a:spcBef>
        <a:spcAft>
          <a:spcPct val="0"/>
        </a:spcAft>
        <a:buClr>
          <a:srgbClr val="00A5C9"/>
        </a:buClr>
        <a:buFont typeface="Wingdings" pitchFamily="2" charset="2"/>
        <a:buChar char="§"/>
        <a:defRPr sz="1400">
          <a:solidFill>
            <a:schemeClr val="tx1"/>
          </a:solidFill>
          <a:latin typeface="Arial" charset="0"/>
          <a:ea typeface="+mn-ea"/>
          <a:cs typeface="+mn-cs"/>
        </a:defRPr>
      </a:lvl5pPr>
      <a:lvl6pPr marL="14097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None/>
        <a:defRPr sz="1400">
          <a:solidFill>
            <a:schemeClr val="tx1"/>
          </a:solidFill>
          <a:latin typeface="+mn-lt"/>
          <a:ea typeface="+mn-ea"/>
        </a:defRPr>
      </a:lvl6pPr>
      <a:lvl7pPr marL="18669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Char char="§"/>
        <a:defRPr sz="1400">
          <a:solidFill>
            <a:schemeClr val="tx1"/>
          </a:solidFill>
          <a:latin typeface="+mn-lt"/>
          <a:ea typeface="+mn-ea"/>
        </a:defRPr>
      </a:lvl7pPr>
      <a:lvl8pPr marL="23241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Char char="§"/>
        <a:defRPr sz="1400">
          <a:solidFill>
            <a:schemeClr val="tx1"/>
          </a:solidFill>
          <a:latin typeface="+mn-lt"/>
          <a:ea typeface="+mn-ea"/>
        </a:defRPr>
      </a:lvl8pPr>
      <a:lvl9pPr marL="2781300" indent="-193675" algn="l" rtl="0" fontAlgn="base">
        <a:spcBef>
          <a:spcPct val="20000"/>
        </a:spcBef>
        <a:spcAft>
          <a:spcPct val="0"/>
        </a:spcAft>
        <a:buClr>
          <a:srgbClr val="00A5C9"/>
        </a:buClr>
        <a:buFont typeface="Wingdings" charset="2"/>
        <a:buNone/>
        <a:defRPr sz="1400" baseline="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e.wikipedia.org/wiki/Entity-Relationship-Modell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n6qyRkbPqI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56998" y="2459504"/>
            <a:ext cx="74300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6000" b="1" dirty="0"/>
              <a:t>Datenbank-Entwurf ist Normalisierung</a:t>
            </a:r>
          </a:p>
        </p:txBody>
      </p:sp>
    </p:spTree>
    <p:extLst>
      <p:ext uri="{BB962C8B-B14F-4D97-AF65-F5344CB8AC3E}">
        <p14:creationId xmlns:p14="http://schemas.microsoft.com/office/powerpoint/2010/main" val="2666282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81380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i="1" dirty="0"/>
              <a:t>(Chen-Notation) </a:t>
            </a:r>
          </a:p>
          <a:p>
            <a:pPr marL="342900" indent="-342900">
              <a:buFontTx/>
              <a:buChar char="-"/>
            </a:pPr>
            <a:endParaRPr lang="de-CH" sz="2400" dirty="0"/>
          </a:p>
          <a:p>
            <a:pPr marL="342900" indent="-342900">
              <a:buFontTx/>
              <a:buChar char="-"/>
            </a:pPr>
            <a:endParaRPr lang="de-CH" sz="2400" dirty="0"/>
          </a:p>
          <a:p>
            <a:pPr marL="342900" indent="-342900">
              <a:buFontTx/>
              <a:buChar char="-"/>
            </a:pPr>
            <a:endParaRPr lang="de-CH" sz="2400" dirty="0"/>
          </a:p>
          <a:p>
            <a:pPr marL="342900" indent="-342900">
              <a:buFontTx/>
              <a:buChar char="-"/>
            </a:pPr>
            <a:endParaRPr lang="de-CH" sz="2400" dirty="0"/>
          </a:p>
          <a:p>
            <a:pPr marL="342900" indent="-342900">
              <a:buFontTx/>
              <a:buChar char="-"/>
            </a:pPr>
            <a:endParaRPr lang="de-CH" sz="2400" dirty="0"/>
          </a:p>
          <a:p>
            <a:pPr marL="342900" indent="-342900">
              <a:buFontTx/>
              <a:buChar char="-"/>
            </a:pPr>
            <a:r>
              <a:rPr lang="de-CH" sz="2400" dirty="0"/>
              <a:t>Eine </a:t>
            </a:r>
            <a:r>
              <a:rPr lang="de-CH" sz="2800" b="1" dirty="0"/>
              <a:t>Entität</a:t>
            </a:r>
            <a:r>
              <a:rPr lang="de-CH" sz="2400" dirty="0"/>
              <a:t> ist ein individuell identifizierbares Objekt der Wirklichkeit</a:t>
            </a:r>
          </a:p>
          <a:p>
            <a:pPr marL="342900" indent="-342900">
              <a:buFontTx/>
              <a:buChar char="-"/>
            </a:pPr>
            <a:r>
              <a:rPr lang="de-CH" sz="2400" dirty="0"/>
              <a:t>Eine </a:t>
            </a:r>
            <a:r>
              <a:rPr lang="de-CH" sz="2800" b="1" dirty="0"/>
              <a:t>Beziehung</a:t>
            </a:r>
            <a:r>
              <a:rPr lang="de-CH" sz="2400" dirty="0"/>
              <a:t> ist eine Verknüpfung / Zusammenhang zwischen zwei oder mehreren Entitäten</a:t>
            </a:r>
          </a:p>
          <a:p>
            <a:pPr marL="342900" indent="-342900">
              <a:buFontTx/>
              <a:buChar char="-"/>
            </a:pPr>
            <a:r>
              <a:rPr lang="de-CH" sz="2400" dirty="0"/>
              <a:t>Ein </a:t>
            </a:r>
            <a:r>
              <a:rPr lang="de-CH" sz="2800" b="1" dirty="0"/>
              <a:t>Attribut</a:t>
            </a:r>
            <a:r>
              <a:rPr lang="de-CH" sz="2400" b="1" dirty="0"/>
              <a:t> </a:t>
            </a:r>
            <a:r>
              <a:rPr lang="de-CH" sz="2400" dirty="0"/>
              <a:t>ist eine Eigenschaft, die im Kontext zu einer Entität steht</a:t>
            </a:r>
            <a:endParaRPr lang="de-CH" sz="2400" b="1" dirty="0"/>
          </a:p>
        </p:txBody>
      </p:sp>
      <p:sp>
        <p:nvSpPr>
          <p:cNvPr id="4" name="Ellipse 3"/>
          <p:cNvSpPr/>
          <p:nvPr/>
        </p:nvSpPr>
        <p:spPr>
          <a:xfrm>
            <a:off x="6463359" y="2062915"/>
            <a:ext cx="2273300" cy="1130436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b="1" dirty="0">
                <a:solidFill>
                  <a:schemeClr val="tx1"/>
                </a:solidFill>
              </a:rPr>
              <a:t>Attribut</a:t>
            </a:r>
          </a:p>
        </p:txBody>
      </p:sp>
      <p:sp>
        <p:nvSpPr>
          <p:cNvPr id="5" name="Rechteck 4"/>
          <p:cNvSpPr/>
          <p:nvPr/>
        </p:nvSpPr>
        <p:spPr>
          <a:xfrm>
            <a:off x="1322187" y="2202683"/>
            <a:ext cx="1968500" cy="850900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Entität</a:t>
            </a:r>
          </a:p>
        </p:txBody>
      </p:sp>
      <p:sp>
        <p:nvSpPr>
          <p:cNvPr id="7" name="Flussdiagramm: Verzweigung 6"/>
          <p:cNvSpPr/>
          <p:nvPr/>
        </p:nvSpPr>
        <p:spPr>
          <a:xfrm>
            <a:off x="3746602" y="2202683"/>
            <a:ext cx="2449116" cy="850900"/>
          </a:xfrm>
          <a:prstGeom prst="flowChartDecision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b="1" dirty="0">
                <a:solidFill>
                  <a:schemeClr val="tx1"/>
                </a:solidFill>
              </a:rPr>
              <a:t>Beziehung</a:t>
            </a:r>
          </a:p>
        </p:txBody>
      </p:sp>
    </p:spTree>
    <p:extLst>
      <p:ext uri="{BB962C8B-B14F-4D97-AF65-F5344CB8AC3E}">
        <p14:creationId xmlns:p14="http://schemas.microsoft.com/office/powerpoint/2010/main" val="2812455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624732" y="1440482"/>
            <a:ext cx="81380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Andere Notationen</a:t>
            </a:r>
          </a:p>
          <a:p>
            <a:endParaRPr lang="de-CH" sz="2400" dirty="0"/>
          </a:p>
          <a:p>
            <a:endParaRPr lang="de-CH" sz="2400" b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A9C96C7-B204-4D94-B94E-203ED4FB3CA0}"/>
              </a:ext>
            </a:extLst>
          </p:cNvPr>
          <p:cNvSpPr txBox="1"/>
          <p:nvPr/>
        </p:nvSpPr>
        <p:spPr>
          <a:xfrm>
            <a:off x="624732" y="5140519"/>
            <a:ext cx="3874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hlinkClick r:id="rId2"/>
              </a:rPr>
              <a:t>https://de.wikipedia.org/wiki/Entity-Relationship-Modell</a:t>
            </a:r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577B5E4-1831-44F6-986C-AE8EA9556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275" y="131834"/>
            <a:ext cx="4191540" cy="657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6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41FB84-B914-4534-8144-7BAC267CAF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Normalisierung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561EFD-0E18-498E-868B-EC1481BA0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399" y="3809999"/>
            <a:ext cx="6204528" cy="1343891"/>
          </a:xfrm>
        </p:spPr>
        <p:txBody>
          <a:bodyPr/>
          <a:lstStyle/>
          <a:p>
            <a:r>
              <a:rPr lang="de-DE" dirty="0"/>
              <a:t>Aufteilung von Attributen (Tabellenspalten) </a:t>
            </a:r>
            <a:br>
              <a:rPr lang="de-DE" dirty="0"/>
            </a:br>
            <a:r>
              <a:rPr lang="de-DE" dirty="0"/>
              <a:t>in mehrere Relationen (Tabellen) </a:t>
            </a:r>
          </a:p>
          <a:p>
            <a:endParaRPr lang="de-DE" dirty="0"/>
          </a:p>
          <a:p>
            <a:r>
              <a:rPr lang="de-DE" dirty="0">
                <a:sym typeface="Wingdings" panose="05000000000000000000" pitchFamily="2" charset="2"/>
              </a:rPr>
              <a:t> Steht i</a:t>
            </a:r>
            <a:r>
              <a:rPr lang="de-CH" dirty="0">
                <a:sym typeface="Wingdings" panose="05000000000000000000" pitchFamily="2" charset="2"/>
              </a:rPr>
              <a:t>m Zentrum des Relationalen Konzeptes!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8999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Normalisierung</a:t>
            </a:r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Definition «Normalisierung» </a:t>
            </a:r>
            <a:br>
              <a:rPr lang="de-CH" sz="2400" b="1" dirty="0"/>
            </a:br>
            <a:r>
              <a:rPr lang="de-CH" sz="1800" dirty="0"/>
              <a:t>(Mathe: mache eindeutig)</a:t>
            </a:r>
          </a:p>
          <a:p>
            <a:endParaRPr lang="de-CH" sz="2400" b="1" dirty="0"/>
          </a:p>
          <a:p>
            <a:r>
              <a:rPr lang="de-CH" sz="2400" b="1" dirty="0"/>
              <a:t>1NF:		Erste Normalform</a:t>
            </a:r>
            <a:br>
              <a:rPr lang="de-CH" sz="2400" b="1" dirty="0"/>
            </a:br>
            <a:r>
              <a:rPr lang="de-CH" sz="2400" b="1" dirty="0"/>
              <a:t>		</a:t>
            </a:r>
            <a:r>
              <a:rPr lang="de-CH" sz="1800" dirty="0"/>
              <a:t>(mache atomar)</a:t>
            </a:r>
          </a:p>
          <a:p>
            <a:r>
              <a:rPr lang="de-CH" sz="1800" dirty="0"/>
              <a:t> </a:t>
            </a:r>
            <a:r>
              <a:rPr lang="de-CH" sz="1800" b="1" dirty="0"/>
              <a:t>	</a:t>
            </a:r>
          </a:p>
          <a:p>
            <a:r>
              <a:rPr lang="de-CH" sz="2400" b="1" dirty="0"/>
              <a:t>2NF:		Zweite Normalform</a:t>
            </a:r>
            <a:br>
              <a:rPr lang="de-CH" sz="2400" b="1" dirty="0"/>
            </a:br>
            <a:r>
              <a:rPr lang="de-CH" sz="2400" b="1" dirty="0"/>
              <a:t>		</a:t>
            </a:r>
            <a:r>
              <a:rPr lang="de-CH" sz="1800" dirty="0"/>
              <a:t>(wenn «1NF» plus aufgeteilt in logische Gruppen»)</a:t>
            </a:r>
          </a:p>
          <a:p>
            <a:r>
              <a:rPr lang="de-CH" sz="1800" dirty="0"/>
              <a:t> </a:t>
            </a:r>
          </a:p>
          <a:p>
            <a:r>
              <a:rPr lang="de-CH" sz="2400" b="1" dirty="0"/>
              <a:t>3NF:		Dritte Normalform</a:t>
            </a:r>
            <a:br>
              <a:rPr lang="de-CH" sz="2400" b="1" dirty="0"/>
            </a:br>
            <a:r>
              <a:rPr lang="de-CH" sz="2400" b="1" dirty="0"/>
              <a:t>		</a:t>
            </a:r>
            <a:r>
              <a:rPr lang="de-CH" sz="1800" dirty="0"/>
              <a:t>(wenn «2NF» und keine transitive Abhängigkeiten) </a:t>
            </a:r>
            <a:r>
              <a:rPr lang="de-CH" sz="2400" b="1" dirty="0"/>
              <a:t>	</a:t>
            </a:r>
          </a:p>
          <a:p>
            <a:r>
              <a:rPr lang="de-CH" sz="3200" b="1" dirty="0"/>
              <a:t>  </a:t>
            </a:r>
            <a:endParaRPr lang="de-CH" sz="24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E3B7569-2D5D-4EC8-85CF-42B29C06019B}"/>
              </a:ext>
            </a:extLst>
          </p:cNvPr>
          <p:cNvSpPr txBox="1"/>
          <p:nvPr/>
        </p:nvSpPr>
        <p:spPr>
          <a:xfrm>
            <a:off x="2767682" y="5858504"/>
            <a:ext cx="3534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Alternativ auch Video</a:t>
            </a:r>
            <a:br>
              <a:rPr lang="de-CH" dirty="0"/>
            </a:br>
            <a:r>
              <a:rPr lang="de-CH" dirty="0"/>
              <a:t>(8:34 min) Normalformen (1NF - 3NF)</a:t>
            </a:r>
          </a:p>
          <a:p>
            <a:r>
              <a:rPr lang="de-CH" dirty="0">
                <a:hlinkClick r:id="rId2"/>
              </a:rPr>
              <a:t>https://www.youtube.com/watch?v=Hn6qyRkbPqI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14969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Normalisierung</a:t>
            </a:r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1NF:		Erste Normalform</a:t>
            </a:r>
            <a:br>
              <a:rPr lang="de-CH" sz="2400" b="1" dirty="0"/>
            </a:br>
            <a:r>
              <a:rPr lang="de-CH" sz="2400" b="1" dirty="0"/>
              <a:t>		</a:t>
            </a:r>
            <a:r>
              <a:rPr lang="de-CH" sz="1800" dirty="0"/>
              <a:t>mache atomar</a:t>
            </a:r>
            <a:endParaRPr lang="de-CH" sz="2400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250114"/>
              </p:ext>
            </p:extLst>
          </p:nvPr>
        </p:nvGraphicFramePr>
        <p:xfrm>
          <a:off x="438150" y="3171322"/>
          <a:ext cx="8267700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9625">
                  <a:extLst>
                    <a:ext uri="{9D8B030D-6E8A-4147-A177-3AD203B41FA5}">
                      <a16:colId xmlns:a16="http://schemas.microsoft.com/office/drawing/2014/main" val="239073964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07765720"/>
                    </a:ext>
                  </a:extLst>
                </a:gridCol>
                <a:gridCol w="1857375">
                  <a:extLst>
                    <a:ext uri="{9D8B030D-6E8A-4147-A177-3AD203B41FA5}">
                      <a16:colId xmlns:a16="http://schemas.microsoft.com/office/drawing/2014/main" val="2513211119"/>
                    </a:ext>
                  </a:extLst>
                </a:gridCol>
                <a:gridCol w="866409">
                  <a:extLst>
                    <a:ext uri="{9D8B030D-6E8A-4147-A177-3AD203B41FA5}">
                      <a16:colId xmlns:a16="http://schemas.microsoft.com/office/drawing/2014/main" val="1387878520"/>
                    </a:ext>
                  </a:extLst>
                </a:gridCol>
                <a:gridCol w="1571991">
                  <a:extLst>
                    <a:ext uri="{9D8B030D-6E8A-4147-A177-3AD203B41FA5}">
                      <a16:colId xmlns:a16="http://schemas.microsoft.com/office/drawing/2014/main" val="238565335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382755788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850125907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2385854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b="1" u="none" strike="noStrike" dirty="0" err="1">
                          <a:effectLst/>
                        </a:rPr>
                        <a:t>ReNr</a:t>
                      </a:r>
                      <a:r>
                        <a:rPr lang="de-CH" sz="1100" b="1" u="none" strike="noStrike" dirty="0">
                          <a:effectLst/>
                        </a:rPr>
                        <a:t>.</a:t>
                      </a:r>
                      <a:endParaRPr lang="de-CH" sz="11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b="1" u="none" strike="noStrike" dirty="0">
                          <a:effectLst/>
                        </a:rPr>
                        <a:t>Datum</a:t>
                      </a:r>
                      <a:endParaRPr lang="de-CH" sz="11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b="1" u="none" strike="noStrike" dirty="0">
                          <a:effectLst/>
                        </a:rPr>
                        <a:t>Name</a:t>
                      </a:r>
                      <a:endParaRPr lang="de-CH" sz="11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b="1" u="none" strike="noStrike" dirty="0">
                          <a:effectLst/>
                        </a:rPr>
                        <a:t>Straße</a:t>
                      </a:r>
                      <a:endParaRPr lang="de-CH" sz="11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b="1" u="none" strike="noStrike" dirty="0">
                          <a:effectLst/>
                        </a:rPr>
                        <a:t>Ort</a:t>
                      </a:r>
                      <a:endParaRPr lang="de-CH" sz="11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b="1" u="none" strike="noStrike" dirty="0">
                          <a:effectLst/>
                        </a:rPr>
                        <a:t>Artikel</a:t>
                      </a:r>
                      <a:endParaRPr lang="de-CH" sz="11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b="1" u="none" strike="noStrike" dirty="0">
                          <a:effectLst/>
                        </a:rPr>
                        <a:t>Anzahl</a:t>
                      </a:r>
                      <a:endParaRPr lang="de-CH" sz="11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b="1" u="none" strike="noStrike" dirty="0">
                          <a:effectLst/>
                        </a:rPr>
                        <a:t>Preis</a:t>
                      </a:r>
                      <a:endParaRPr lang="de-CH" sz="11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26779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u="none" strike="noStrike" dirty="0">
                          <a:effectLst/>
                        </a:rPr>
                        <a:t>187</a:t>
                      </a:r>
                      <a:endParaRPr lang="de-CH" sz="11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u="none" strike="noStrike">
                          <a:effectLst/>
                        </a:rPr>
                        <a:t>01.01.2012</a:t>
                      </a:r>
                      <a:endParaRPr lang="de-CH" sz="11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u="none" strike="noStrike">
                          <a:effectLst/>
                        </a:rPr>
                        <a:t>Max Mustermann</a:t>
                      </a:r>
                      <a:endParaRPr lang="de-CH" sz="11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u="none" strike="noStrike">
                          <a:effectLst/>
                        </a:rPr>
                        <a:t>Musterstr. 1</a:t>
                      </a:r>
                      <a:endParaRPr lang="de-CH" sz="11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u="none" strike="noStrike" dirty="0">
                          <a:effectLst/>
                        </a:rPr>
                        <a:t>12345 Musterort</a:t>
                      </a:r>
                      <a:endParaRPr lang="de-CH" sz="11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u="none" strike="noStrike" dirty="0">
                          <a:effectLst/>
                        </a:rPr>
                        <a:t>Reifen</a:t>
                      </a:r>
                      <a:endParaRPr lang="de-CH" sz="11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u="none" strike="noStrike">
                          <a:effectLst/>
                        </a:rPr>
                        <a:t>2</a:t>
                      </a:r>
                      <a:endParaRPr lang="de-CH" sz="11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100" u="none" strike="noStrike" dirty="0">
                          <a:effectLst/>
                        </a:rPr>
                        <a:t>40.0</a:t>
                      </a:r>
                      <a:endParaRPr lang="de-CH" sz="11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016517064"/>
                  </a:ext>
                </a:extLst>
              </a:tr>
            </a:tbl>
          </a:graphicData>
        </a:graphic>
      </p:graphicFrame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846043"/>
              </p:ext>
            </p:extLst>
          </p:nvPr>
        </p:nvGraphicFramePr>
        <p:xfrm>
          <a:off x="438150" y="3886200"/>
          <a:ext cx="8267700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994715985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4228602838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1082041349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4054941490"/>
                    </a:ext>
                  </a:extLst>
                </a:gridCol>
                <a:gridCol w="892175">
                  <a:extLst>
                    <a:ext uri="{9D8B030D-6E8A-4147-A177-3AD203B41FA5}">
                      <a16:colId xmlns:a16="http://schemas.microsoft.com/office/drawing/2014/main" val="147676639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10874356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49691520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102059949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2770567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49821581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 err="1">
                          <a:effectLst/>
                        </a:rPr>
                        <a:t>ReNr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Datum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Name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Vorname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Straße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PLZ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Ort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Artikel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Anzahl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Preis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2302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187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01.01.2012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Mustermann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Max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Musterstr. 1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12345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Musterort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Reifen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2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40.0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413741682"/>
                  </a:ext>
                </a:extLst>
              </a:tr>
            </a:tbl>
          </a:graphicData>
        </a:graphic>
      </p:graphicFrame>
      <p:sp>
        <p:nvSpPr>
          <p:cNvPr id="7" name="Ellipse 6"/>
          <p:cNvSpPr/>
          <p:nvPr/>
        </p:nvSpPr>
        <p:spPr>
          <a:xfrm>
            <a:off x="4638674" y="2714625"/>
            <a:ext cx="1762125" cy="1971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Ellipse 7"/>
          <p:cNvSpPr/>
          <p:nvPr/>
        </p:nvSpPr>
        <p:spPr>
          <a:xfrm>
            <a:off x="1981199" y="2714625"/>
            <a:ext cx="1762125" cy="1971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027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Normalisierung</a:t>
            </a:r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2NF:		Zweite Normalform</a:t>
            </a:r>
            <a:br>
              <a:rPr lang="de-CH" sz="2400" b="1" dirty="0"/>
            </a:br>
            <a:r>
              <a:rPr lang="de-CH" sz="2400" b="1" dirty="0"/>
              <a:t>		</a:t>
            </a:r>
            <a:r>
              <a:rPr lang="de-CH" sz="1800" dirty="0"/>
              <a:t>wenn «1NF» und aufgeteilt in logische Gruppen»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776842"/>
              </p:ext>
            </p:extLst>
          </p:nvPr>
        </p:nvGraphicFramePr>
        <p:xfrm>
          <a:off x="866775" y="2447925"/>
          <a:ext cx="8267700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994715985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4228602838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1082041349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4054941490"/>
                    </a:ext>
                  </a:extLst>
                </a:gridCol>
                <a:gridCol w="892175">
                  <a:extLst>
                    <a:ext uri="{9D8B030D-6E8A-4147-A177-3AD203B41FA5}">
                      <a16:colId xmlns:a16="http://schemas.microsoft.com/office/drawing/2014/main" val="147676639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10874356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49691520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102059949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2770567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49821581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effectLst/>
                        </a:rPr>
                        <a:t>ReNr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Datum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Name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Vorname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Straße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PLZ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Ort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Artikel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>
                          <a:effectLst/>
                        </a:rPr>
                        <a:t>Anzahl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Preis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2302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187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01.01.2012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Mustermann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Max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Musterstr. 1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12345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Musterort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Inherit"/>
                        </a:rPr>
                        <a:t>Reifen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2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85.5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413741682"/>
                  </a:ext>
                </a:extLst>
              </a:tr>
            </a:tbl>
          </a:graphicData>
        </a:graphic>
      </p:graphicFrame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999769"/>
              </p:ext>
            </p:extLst>
          </p:nvPr>
        </p:nvGraphicFramePr>
        <p:xfrm>
          <a:off x="866775" y="3457575"/>
          <a:ext cx="2428875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16818894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6035052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2079365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Nr</a:t>
                      </a:r>
                      <a:endParaRPr lang="de-CH" sz="1200" b="1" i="0" u="none" strike="noStrike" dirty="0">
                        <a:solidFill>
                          <a:schemeClr val="bg1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Datum</a:t>
                      </a:r>
                      <a:endParaRPr lang="de-CH" sz="1200" b="1" i="0" u="none" strike="noStrike">
                        <a:solidFill>
                          <a:schemeClr val="bg1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KundenNr</a:t>
                      </a:r>
                      <a:endParaRPr lang="de-CH" sz="1200" b="1" i="0" u="none" strike="noStrike" dirty="0">
                        <a:solidFill>
                          <a:schemeClr val="bg1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051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187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01.01.2012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7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116076864"/>
                  </a:ext>
                </a:extLst>
              </a:tr>
            </a:tbl>
          </a:graphicData>
        </a:graphic>
      </p:graphicFrame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590175"/>
              </p:ext>
            </p:extLst>
          </p:nvPr>
        </p:nvGraphicFramePr>
        <p:xfrm>
          <a:off x="2419349" y="4417437"/>
          <a:ext cx="5172076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7251">
                  <a:extLst>
                    <a:ext uri="{9D8B030D-6E8A-4147-A177-3AD203B41FA5}">
                      <a16:colId xmlns:a16="http://schemas.microsoft.com/office/drawing/2014/main" val="141797556"/>
                    </a:ext>
                  </a:extLst>
                </a:gridCol>
                <a:gridCol w="1028699">
                  <a:extLst>
                    <a:ext uri="{9D8B030D-6E8A-4147-A177-3AD203B41FA5}">
                      <a16:colId xmlns:a16="http://schemas.microsoft.com/office/drawing/2014/main" val="160119790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134175901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93958963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825484334"/>
                    </a:ext>
                  </a:extLst>
                </a:gridCol>
                <a:gridCol w="885826">
                  <a:extLst>
                    <a:ext uri="{9D8B030D-6E8A-4147-A177-3AD203B41FA5}">
                      <a16:colId xmlns:a16="http://schemas.microsoft.com/office/drawing/2014/main" val="24528843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KundenNr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Name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Vorname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Straße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PLZ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Ort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0656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7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Mustermann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Max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Musterstr. 1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12345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Musterort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688659121"/>
                  </a:ext>
                </a:extLst>
              </a:tr>
            </a:tbl>
          </a:graphicData>
        </a:graphic>
      </p:graphicFrame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879088"/>
              </p:ext>
            </p:extLst>
          </p:nvPr>
        </p:nvGraphicFramePr>
        <p:xfrm>
          <a:off x="95250" y="5154955"/>
          <a:ext cx="3543300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500975218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629138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396872988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364439686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>
                          <a:effectLst/>
                        </a:rPr>
                        <a:t>RePosNr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>
                          <a:effectLst/>
                        </a:rPr>
                        <a:t>ReNr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effectLst/>
                        </a:rPr>
                        <a:t>ArtNr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>
                          <a:effectLst/>
                        </a:rPr>
                        <a:t>Anzahl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1966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1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>
                          <a:effectLst/>
                        </a:rPr>
                        <a:t>187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69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2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560793955"/>
                  </a:ext>
                </a:extLst>
              </a:tr>
            </a:tbl>
          </a:graphicData>
        </a:graphic>
      </p:graphicFrame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365635"/>
              </p:ext>
            </p:extLst>
          </p:nvPr>
        </p:nvGraphicFramePr>
        <p:xfrm>
          <a:off x="1733550" y="6260948"/>
          <a:ext cx="2925766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1145472303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422894406"/>
                    </a:ext>
                  </a:extLst>
                </a:gridCol>
                <a:gridCol w="935041">
                  <a:extLst>
                    <a:ext uri="{9D8B030D-6E8A-4147-A177-3AD203B41FA5}">
                      <a16:colId xmlns:a16="http://schemas.microsoft.com/office/drawing/2014/main" val="369705076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ArtNr</a:t>
                      </a:r>
                      <a:endParaRPr lang="de-CH" sz="1200" b="1" i="0" u="none" strike="noStrike" dirty="0">
                        <a:solidFill>
                          <a:schemeClr val="bg1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Artikel</a:t>
                      </a:r>
                      <a:endParaRPr lang="de-CH" sz="1200" b="1" i="0" u="none" strike="noStrike" dirty="0">
                        <a:solidFill>
                          <a:schemeClr val="bg1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Preis</a:t>
                      </a:r>
                      <a:endParaRPr lang="de-CH" sz="1200" b="1" i="0" u="none" strike="noStrike" dirty="0">
                        <a:solidFill>
                          <a:schemeClr val="bg1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8051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69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Reifen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85.5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756317566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866775" y="3139994"/>
            <a:ext cx="1768433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>
                <a:solidFill>
                  <a:schemeClr val="bg1"/>
                </a:solidFill>
              </a:rPr>
              <a:t>Bestellung/Rechnung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735141" y="5943367"/>
            <a:ext cx="662361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>
                <a:solidFill>
                  <a:schemeClr val="bg1"/>
                </a:solidFill>
              </a:rPr>
              <a:t>Artikel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95250" y="4830268"/>
            <a:ext cx="1803699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>
                <a:solidFill>
                  <a:schemeClr val="bg1"/>
                </a:solidFill>
              </a:rPr>
              <a:t>Rechnungspositionen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419349" y="4121388"/>
            <a:ext cx="758541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>
                <a:solidFill>
                  <a:schemeClr val="bg1"/>
                </a:solidFill>
              </a:rPr>
              <a:t>Kunden</a:t>
            </a:r>
          </a:p>
        </p:txBody>
      </p:sp>
      <p:cxnSp>
        <p:nvCxnSpPr>
          <p:cNvPr id="14" name="Gerader Verbinder 13"/>
          <p:cNvCxnSpPr/>
          <p:nvPr/>
        </p:nvCxnSpPr>
        <p:spPr>
          <a:xfrm>
            <a:off x="1294897" y="3877768"/>
            <a:ext cx="0" cy="9016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>
            <a:off x="2181225" y="5576537"/>
            <a:ext cx="0" cy="3159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/>
          <p:cNvCxnSpPr/>
          <p:nvPr/>
        </p:nvCxnSpPr>
        <p:spPr>
          <a:xfrm>
            <a:off x="1294897" y="2857500"/>
            <a:ext cx="0" cy="228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/>
          <p:cNvCxnSpPr/>
          <p:nvPr/>
        </p:nvCxnSpPr>
        <p:spPr>
          <a:xfrm>
            <a:off x="2856997" y="3848100"/>
            <a:ext cx="0" cy="228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28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Normalisierung</a:t>
            </a:r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77002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3NF:		Dritte Normalform </a:t>
            </a:r>
            <a:br>
              <a:rPr lang="de-CH" sz="2400" b="1" dirty="0"/>
            </a:br>
            <a:r>
              <a:rPr lang="de-CH" sz="2400" b="1" dirty="0"/>
              <a:t>		</a:t>
            </a:r>
            <a:r>
              <a:rPr lang="de-CH" sz="1800" dirty="0"/>
              <a:t>wenn «2NF» und keine transitiven Abhängigkeiten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173898"/>
              </p:ext>
            </p:extLst>
          </p:nvPr>
        </p:nvGraphicFramePr>
        <p:xfrm>
          <a:off x="866775" y="2447925"/>
          <a:ext cx="8267700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994715985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4228602838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1082041349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4054941490"/>
                    </a:ext>
                  </a:extLst>
                </a:gridCol>
                <a:gridCol w="892175">
                  <a:extLst>
                    <a:ext uri="{9D8B030D-6E8A-4147-A177-3AD203B41FA5}">
                      <a16:colId xmlns:a16="http://schemas.microsoft.com/office/drawing/2014/main" val="147676639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10874356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49691520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102059949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2770567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49821581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effectLst/>
                        </a:rPr>
                        <a:t>ReNr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Datum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Name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Vorname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Straße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PLZ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Ort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Artikel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>
                          <a:effectLst/>
                        </a:rPr>
                        <a:t>Anzahl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Preis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2302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187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01.01.2012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Mustermann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Max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Musterstr. 1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12345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Musterort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Reifen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2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85.5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413741682"/>
                  </a:ext>
                </a:extLst>
              </a:tr>
            </a:tbl>
          </a:graphicData>
        </a:graphic>
      </p:graphicFrame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71"/>
              </p:ext>
            </p:extLst>
          </p:nvPr>
        </p:nvGraphicFramePr>
        <p:xfrm>
          <a:off x="866775" y="3457575"/>
          <a:ext cx="2428875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16818894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6035052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2079365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Nr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A568D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Datum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A568D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KundenNr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A568D2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051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187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01.01.2012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7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116076864"/>
                  </a:ext>
                </a:extLst>
              </a:tr>
            </a:tbl>
          </a:graphicData>
        </a:graphic>
      </p:graphicFrame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376413"/>
              </p:ext>
            </p:extLst>
          </p:nvPr>
        </p:nvGraphicFramePr>
        <p:xfrm>
          <a:off x="2419349" y="4417437"/>
          <a:ext cx="5172076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7251">
                  <a:extLst>
                    <a:ext uri="{9D8B030D-6E8A-4147-A177-3AD203B41FA5}">
                      <a16:colId xmlns:a16="http://schemas.microsoft.com/office/drawing/2014/main" val="141797556"/>
                    </a:ext>
                  </a:extLst>
                </a:gridCol>
                <a:gridCol w="1028699">
                  <a:extLst>
                    <a:ext uri="{9D8B030D-6E8A-4147-A177-3AD203B41FA5}">
                      <a16:colId xmlns:a16="http://schemas.microsoft.com/office/drawing/2014/main" val="160119790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134175901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93958963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825484334"/>
                    </a:ext>
                  </a:extLst>
                </a:gridCol>
                <a:gridCol w="885826">
                  <a:extLst>
                    <a:ext uri="{9D8B030D-6E8A-4147-A177-3AD203B41FA5}">
                      <a16:colId xmlns:a16="http://schemas.microsoft.com/office/drawing/2014/main" val="24528843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KundenNr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Name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Vorname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>
                          <a:effectLst/>
                        </a:rPr>
                        <a:t>Straße</a:t>
                      </a:r>
                      <a:endParaRPr lang="de-CH" sz="1200" b="1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PLZ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Ort</a:t>
                      </a:r>
                      <a:endParaRPr lang="de-CH" sz="1200" b="1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0656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effectLst/>
                        </a:rPr>
                        <a:t>7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Mustermann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Max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Musterstr. 1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12345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Musterort</a:t>
                      </a:r>
                      <a:endParaRPr lang="de-CH" sz="12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659121"/>
                  </a:ext>
                </a:extLst>
              </a:tr>
            </a:tbl>
          </a:graphicData>
        </a:graphic>
      </p:graphicFrame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876366"/>
              </p:ext>
            </p:extLst>
          </p:nvPr>
        </p:nvGraphicFramePr>
        <p:xfrm>
          <a:off x="95250" y="5154955"/>
          <a:ext cx="3543300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500975218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629138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396872988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364439686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RePosNr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ReNr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ArtNr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Anzahl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1966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187</a:t>
                      </a:r>
                      <a:endParaRPr lang="de-CH" sz="12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69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560793955"/>
                  </a:ext>
                </a:extLst>
              </a:tr>
            </a:tbl>
          </a:graphicData>
        </a:graphic>
      </p:graphicFrame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565502"/>
              </p:ext>
            </p:extLst>
          </p:nvPr>
        </p:nvGraphicFramePr>
        <p:xfrm>
          <a:off x="1743075" y="6222848"/>
          <a:ext cx="3419476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2025">
                  <a:extLst>
                    <a:ext uri="{9D8B030D-6E8A-4147-A177-3AD203B41FA5}">
                      <a16:colId xmlns:a16="http://schemas.microsoft.com/office/drawing/2014/main" val="1145472303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422894406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369705076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ArtNr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0505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Artikel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0505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Preis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0505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8051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69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Reifen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85.5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756317566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866775" y="3139994"/>
            <a:ext cx="1768433" cy="276999"/>
          </a:xfrm>
          <a:prstGeom prst="rect">
            <a:avLst/>
          </a:prstGeom>
          <a:solidFill>
            <a:schemeClr val="tx2">
              <a:lumMod val="75000"/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 err="1">
                <a:solidFill>
                  <a:schemeClr val="bg1">
                    <a:lumMod val="95000"/>
                  </a:schemeClr>
                </a:solidFill>
              </a:rPr>
              <a:t>BestellungRechnung</a:t>
            </a:r>
            <a:endParaRPr lang="de-CH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754191" y="5924317"/>
            <a:ext cx="662361" cy="276999"/>
          </a:xfrm>
          <a:prstGeom prst="rect">
            <a:avLst/>
          </a:prstGeom>
          <a:solidFill>
            <a:schemeClr val="tx2">
              <a:lumMod val="75000"/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>
                <a:solidFill>
                  <a:schemeClr val="bg1">
                    <a:lumMod val="95000"/>
                  </a:schemeClr>
                </a:solidFill>
              </a:rPr>
              <a:t>Artikel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95250" y="4830268"/>
            <a:ext cx="1803699" cy="276999"/>
          </a:xfrm>
          <a:prstGeom prst="rect">
            <a:avLst/>
          </a:prstGeom>
          <a:solidFill>
            <a:schemeClr val="tx2">
              <a:lumMod val="75000"/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 err="1">
                <a:solidFill>
                  <a:schemeClr val="bg1">
                    <a:lumMod val="95000"/>
                  </a:schemeClr>
                </a:solidFill>
              </a:rPr>
              <a:t>RechnungsPositionen</a:t>
            </a:r>
            <a:endParaRPr lang="de-CH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19349" y="4121388"/>
            <a:ext cx="758541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>
                <a:solidFill>
                  <a:schemeClr val="bg1"/>
                </a:solidFill>
              </a:rPr>
              <a:t>Kunden</a:t>
            </a:r>
          </a:p>
        </p:txBody>
      </p:sp>
      <p:cxnSp>
        <p:nvCxnSpPr>
          <p:cNvPr id="14" name="Gerader Verbinder 13"/>
          <p:cNvCxnSpPr/>
          <p:nvPr/>
        </p:nvCxnSpPr>
        <p:spPr>
          <a:xfrm>
            <a:off x="1294897" y="3877768"/>
            <a:ext cx="0" cy="9016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>
            <a:off x="2181225" y="5567012"/>
            <a:ext cx="0" cy="3159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/>
          <p:cNvCxnSpPr/>
          <p:nvPr/>
        </p:nvCxnSpPr>
        <p:spPr>
          <a:xfrm>
            <a:off x="1294897" y="2847975"/>
            <a:ext cx="0" cy="228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/>
          <p:cNvCxnSpPr/>
          <p:nvPr/>
        </p:nvCxnSpPr>
        <p:spPr>
          <a:xfrm>
            <a:off x="2856997" y="3848100"/>
            <a:ext cx="0" cy="228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el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703025"/>
              </p:ext>
            </p:extLst>
          </p:nvPr>
        </p:nvGraphicFramePr>
        <p:xfrm>
          <a:off x="5972174" y="5511473"/>
          <a:ext cx="1619251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3425">
                  <a:extLst>
                    <a:ext uri="{9D8B030D-6E8A-4147-A177-3AD203B41FA5}">
                      <a16:colId xmlns:a16="http://schemas.microsoft.com/office/drawing/2014/main" val="2929215637"/>
                    </a:ext>
                  </a:extLst>
                </a:gridCol>
                <a:gridCol w="885826">
                  <a:extLst>
                    <a:ext uri="{9D8B030D-6E8A-4147-A177-3AD203B41FA5}">
                      <a16:colId xmlns:a16="http://schemas.microsoft.com/office/drawing/2014/main" val="160881114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PLZ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effectLst/>
                        </a:rPr>
                        <a:t>Ort</a:t>
                      </a:r>
                      <a:endParaRPr lang="de-CH" sz="1200" b="1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2190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effectLst/>
                        </a:rPr>
                        <a:t>12345</a:t>
                      </a:r>
                      <a:endParaRPr lang="de-CH" sz="1200" b="0" i="0" u="none" strike="noStrike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effectLst/>
                        </a:rPr>
                        <a:t>Musterort</a:t>
                      </a:r>
                      <a:endParaRPr lang="de-CH" sz="1200" b="0" i="0" u="none" strike="noStrike" dirty="0">
                        <a:solidFill>
                          <a:srgbClr val="666666"/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686511210"/>
                  </a:ext>
                </a:extLst>
              </a:tr>
            </a:tbl>
          </a:graphicData>
        </a:graphic>
      </p:graphicFrame>
      <p:cxnSp>
        <p:nvCxnSpPr>
          <p:cNvPr id="18" name="Gerader Verbinder 17"/>
          <p:cNvCxnSpPr/>
          <p:nvPr/>
        </p:nvCxnSpPr>
        <p:spPr>
          <a:xfrm>
            <a:off x="6229350" y="4845042"/>
            <a:ext cx="0" cy="3159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5974042" y="5206955"/>
            <a:ext cx="723275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b="1" dirty="0" err="1">
                <a:solidFill>
                  <a:schemeClr val="bg1"/>
                </a:solidFill>
              </a:rPr>
              <a:t>PlzOrte</a:t>
            </a:r>
            <a:endParaRPr lang="de-CH" b="1" dirty="0">
              <a:solidFill>
                <a:schemeClr val="bg1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5780084" y="4169117"/>
            <a:ext cx="1762125" cy="1971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Pfeil: nach links gekrümmt 25"/>
          <p:cNvSpPr/>
          <p:nvPr/>
        </p:nvSpPr>
        <p:spPr>
          <a:xfrm>
            <a:off x="7802880" y="4607937"/>
            <a:ext cx="472440" cy="1015623"/>
          </a:xfrm>
          <a:prstGeom prst="curved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737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19" name="Rechteck 18"/>
          <p:cNvSpPr/>
          <p:nvPr/>
        </p:nvSpPr>
        <p:spPr>
          <a:xfrm>
            <a:off x="505378" y="2843481"/>
            <a:ext cx="1968500" cy="595044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Rechnung</a:t>
            </a:r>
          </a:p>
        </p:txBody>
      </p:sp>
      <p:sp>
        <p:nvSpPr>
          <p:cNvPr id="20" name="Flussdiagramm: Verzweigung 19"/>
          <p:cNvSpPr/>
          <p:nvPr/>
        </p:nvSpPr>
        <p:spPr>
          <a:xfrm>
            <a:off x="3201750" y="2704341"/>
            <a:ext cx="2449116" cy="850900"/>
          </a:xfrm>
          <a:prstGeom prst="flowChartDecision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b="1" dirty="0">
                <a:solidFill>
                  <a:schemeClr val="tx1"/>
                </a:solidFill>
              </a:rPr>
              <a:t>wird gestellt an</a:t>
            </a:r>
          </a:p>
        </p:txBody>
      </p:sp>
      <p:sp>
        <p:nvSpPr>
          <p:cNvPr id="21" name="Rechteck 20"/>
          <p:cNvSpPr/>
          <p:nvPr/>
        </p:nvSpPr>
        <p:spPr>
          <a:xfrm>
            <a:off x="6359090" y="2842678"/>
            <a:ext cx="1968500" cy="595044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Kunde</a:t>
            </a:r>
          </a:p>
        </p:txBody>
      </p:sp>
      <p:sp>
        <p:nvSpPr>
          <p:cNvPr id="22" name="Ellipse 21"/>
          <p:cNvSpPr/>
          <p:nvPr/>
        </p:nvSpPr>
        <p:spPr>
          <a:xfrm>
            <a:off x="5149330" y="3787543"/>
            <a:ext cx="783261" cy="46408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err="1">
                <a:solidFill>
                  <a:schemeClr val="tx1"/>
                </a:solidFill>
              </a:rPr>
              <a:t>Nr</a:t>
            </a:r>
            <a:endParaRPr lang="de-CH" b="1" dirty="0">
              <a:solidFill>
                <a:schemeClr val="tx1"/>
              </a:solidFill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5932591" y="4134103"/>
            <a:ext cx="901359" cy="349822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Name</a:t>
            </a:r>
          </a:p>
        </p:txBody>
      </p:sp>
      <p:sp>
        <p:nvSpPr>
          <p:cNvPr id="24" name="Ellipse 23"/>
          <p:cNvSpPr/>
          <p:nvPr/>
        </p:nvSpPr>
        <p:spPr>
          <a:xfrm>
            <a:off x="6938090" y="4182046"/>
            <a:ext cx="1196681" cy="38846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Vorname</a:t>
            </a:r>
          </a:p>
        </p:txBody>
      </p:sp>
      <p:cxnSp>
        <p:nvCxnSpPr>
          <p:cNvPr id="25" name="Gerader Verbinder 24"/>
          <p:cNvCxnSpPr>
            <a:stCxn id="19" idx="3"/>
            <a:endCxn id="20" idx="1"/>
          </p:cNvCxnSpPr>
          <p:nvPr/>
        </p:nvCxnSpPr>
        <p:spPr>
          <a:xfrm flipV="1">
            <a:off x="2473878" y="3129791"/>
            <a:ext cx="727872" cy="112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/>
          <p:cNvCxnSpPr>
            <a:stCxn id="20" idx="3"/>
            <a:endCxn id="21" idx="1"/>
          </p:cNvCxnSpPr>
          <p:nvPr/>
        </p:nvCxnSpPr>
        <p:spPr>
          <a:xfrm>
            <a:off x="5650866" y="3129791"/>
            <a:ext cx="708224" cy="104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lipse 31"/>
          <p:cNvSpPr/>
          <p:nvPr/>
        </p:nvSpPr>
        <p:spPr>
          <a:xfrm>
            <a:off x="8134771" y="4057391"/>
            <a:ext cx="1196681" cy="38846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Strasse</a:t>
            </a:r>
          </a:p>
        </p:txBody>
      </p:sp>
      <p:cxnSp>
        <p:nvCxnSpPr>
          <p:cNvPr id="34" name="Gerader Verbinder 33"/>
          <p:cNvCxnSpPr>
            <a:stCxn id="21" idx="2"/>
            <a:endCxn id="22" idx="7"/>
          </p:cNvCxnSpPr>
          <p:nvPr/>
        </p:nvCxnSpPr>
        <p:spPr>
          <a:xfrm flipH="1">
            <a:off x="5817885" y="3437722"/>
            <a:ext cx="1525455" cy="41778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/>
          <p:cNvCxnSpPr>
            <a:stCxn id="21" idx="2"/>
            <a:endCxn id="23" idx="0"/>
          </p:cNvCxnSpPr>
          <p:nvPr/>
        </p:nvCxnSpPr>
        <p:spPr>
          <a:xfrm flipH="1">
            <a:off x="6383271" y="3437722"/>
            <a:ext cx="960069" cy="696381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/>
          <p:cNvCxnSpPr>
            <a:stCxn id="21" idx="2"/>
            <a:endCxn id="24" idx="0"/>
          </p:cNvCxnSpPr>
          <p:nvPr/>
        </p:nvCxnSpPr>
        <p:spPr>
          <a:xfrm>
            <a:off x="7343340" y="3437722"/>
            <a:ext cx="193091" cy="74432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/>
          <p:cNvCxnSpPr>
            <a:stCxn id="21" idx="2"/>
            <a:endCxn id="32" idx="0"/>
          </p:cNvCxnSpPr>
          <p:nvPr/>
        </p:nvCxnSpPr>
        <p:spPr>
          <a:xfrm>
            <a:off x="7343340" y="3437722"/>
            <a:ext cx="1389772" cy="619669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Flussdiagramm: Verzweigung 40"/>
          <p:cNvSpPr/>
          <p:nvPr/>
        </p:nvSpPr>
        <p:spPr>
          <a:xfrm>
            <a:off x="825483" y="3685030"/>
            <a:ext cx="1328289" cy="593883"/>
          </a:xfrm>
          <a:prstGeom prst="flowChartDecision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b="1" dirty="0">
                <a:solidFill>
                  <a:schemeClr val="tx1"/>
                </a:solidFill>
              </a:rPr>
              <a:t>trägt</a:t>
            </a:r>
          </a:p>
        </p:txBody>
      </p:sp>
      <p:cxnSp>
        <p:nvCxnSpPr>
          <p:cNvPr id="42" name="Gerader Verbinder 41"/>
          <p:cNvCxnSpPr>
            <a:stCxn id="19" idx="2"/>
            <a:endCxn id="41" idx="0"/>
          </p:cNvCxnSpPr>
          <p:nvPr/>
        </p:nvCxnSpPr>
        <p:spPr>
          <a:xfrm>
            <a:off x="1489628" y="3438525"/>
            <a:ext cx="0" cy="2465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hteck 45"/>
          <p:cNvSpPr/>
          <p:nvPr/>
        </p:nvSpPr>
        <p:spPr>
          <a:xfrm>
            <a:off x="503829" y="4500044"/>
            <a:ext cx="1968500" cy="595044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Position</a:t>
            </a:r>
          </a:p>
        </p:txBody>
      </p:sp>
      <p:cxnSp>
        <p:nvCxnSpPr>
          <p:cNvPr id="47" name="Gerader Verbinder 46"/>
          <p:cNvCxnSpPr>
            <a:stCxn id="46" idx="0"/>
            <a:endCxn id="41" idx="2"/>
          </p:cNvCxnSpPr>
          <p:nvPr/>
        </p:nvCxnSpPr>
        <p:spPr>
          <a:xfrm flipV="1">
            <a:off x="1488079" y="4278913"/>
            <a:ext cx="1549" cy="2211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feld 50"/>
          <p:cNvSpPr txBox="1"/>
          <p:nvPr/>
        </p:nvSpPr>
        <p:spPr>
          <a:xfrm>
            <a:off x="2584273" y="2843267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m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1485139" y="343733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1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1553310" y="42084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n</a:t>
            </a:r>
          </a:p>
        </p:txBody>
      </p:sp>
      <p:sp>
        <p:nvSpPr>
          <p:cNvPr id="54" name="Ellipse 53"/>
          <p:cNvSpPr/>
          <p:nvPr/>
        </p:nvSpPr>
        <p:spPr>
          <a:xfrm>
            <a:off x="210968" y="1784244"/>
            <a:ext cx="783261" cy="46408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err="1">
                <a:solidFill>
                  <a:schemeClr val="tx1"/>
                </a:solidFill>
              </a:rPr>
              <a:t>Nr</a:t>
            </a:r>
            <a:endParaRPr lang="de-CH" b="1" dirty="0">
              <a:solidFill>
                <a:schemeClr val="tx1"/>
              </a:solidFill>
            </a:endParaRPr>
          </a:p>
        </p:txBody>
      </p:sp>
      <p:sp>
        <p:nvSpPr>
          <p:cNvPr id="55" name="Ellipse 54"/>
          <p:cNvSpPr/>
          <p:nvPr/>
        </p:nvSpPr>
        <p:spPr>
          <a:xfrm>
            <a:off x="1022272" y="1790111"/>
            <a:ext cx="959518" cy="46408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Datum</a:t>
            </a:r>
          </a:p>
        </p:txBody>
      </p:sp>
      <p:sp>
        <p:nvSpPr>
          <p:cNvPr id="56" name="Ellipse 55"/>
          <p:cNvSpPr/>
          <p:nvPr/>
        </p:nvSpPr>
        <p:spPr>
          <a:xfrm>
            <a:off x="2153772" y="1782187"/>
            <a:ext cx="1300628" cy="46408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err="1">
                <a:solidFill>
                  <a:schemeClr val="tx1"/>
                </a:solidFill>
              </a:rPr>
              <a:t>KundenNr</a:t>
            </a:r>
            <a:endParaRPr lang="de-CH" b="1" dirty="0">
              <a:solidFill>
                <a:schemeClr val="tx1"/>
              </a:solidFill>
            </a:endParaRPr>
          </a:p>
        </p:txBody>
      </p:sp>
      <p:cxnSp>
        <p:nvCxnSpPr>
          <p:cNvPr id="57" name="Gerader Verbinder 56"/>
          <p:cNvCxnSpPr>
            <a:stCxn id="21" idx="2"/>
          </p:cNvCxnSpPr>
          <p:nvPr/>
        </p:nvCxnSpPr>
        <p:spPr>
          <a:xfrm>
            <a:off x="7343340" y="3437722"/>
            <a:ext cx="1580527" cy="276607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Gerader Verbinder 60"/>
          <p:cNvCxnSpPr>
            <a:stCxn id="54" idx="4"/>
            <a:endCxn id="19" idx="0"/>
          </p:cNvCxnSpPr>
          <p:nvPr/>
        </p:nvCxnSpPr>
        <p:spPr>
          <a:xfrm>
            <a:off x="602599" y="2248324"/>
            <a:ext cx="887029" cy="595157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Gerader Verbinder 63"/>
          <p:cNvCxnSpPr>
            <a:stCxn id="55" idx="4"/>
            <a:endCxn id="19" idx="0"/>
          </p:cNvCxnSpPr>
          <p:nvPr/>
        </p:nvCxnSpPr>
        <p:spPr>
          <a:xfrm flipH="1">
            <a:off x="1489628" y="2254191"/>
            <a:ext cx="12403" cy="58929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Gerader Verbinder 66"/>
          <p:cNvCxnSpPr>
            <a:stCxn id="56" idx="4"/>
            <a:endCxn id="19" idx="0"/>
          </p:cNvCxnSpPr>
          <p:nvPr/>
        </p:nvCxnSpPr>
        <p:spPr>
          <a:xfrm flipH="1">
            <a:off x="1489628" y="2246267"/>
            <a:ext cx="1314458" cy="59721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Gerader Verbinder 69"/>
          <p:cNvCxnSpPr>
            <a:stCxn id="46" idx="2"/>
            <a:endCxn id="75" idx="0"/>
          </p:cNvCxnSpPr>
          <p:nvPr/>
        </p:nvCxnSpPr>
        <p:spPr>
          <a:xfrm flipH="1">
            <a:off x="825483" y="5095088"/>
            <a:ext cx="662596" cy="660753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feld 72"/>
          <p:cNvSpPr txBox="1"/>
          <p:nvPr/>
        </p:nvSpPr>
        <p:spPr>
          <a:xfrm>
            <a:off x="5998717" y="284253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n</a:t>
            </a:r>
          </a:p>
        </p:txBody>
      </p:sp>
      <p:graphicFrame>
        <p:nvGraphicFramePr>
          <p:cNvPr id="74" name="Tabelle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185773"/>
              </p:ext>
            </p:extLst>
          </p:nvPr>
        </p:nvGraphicFramePr>
        <p:xfrm>
          <a:off x="1066164" y="6302995"/>
          <a:ext cx="3543300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500975218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629138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396872988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364439686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RePosNr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ReNr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ArtNr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Anzahl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92D05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1966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187</a:t>
                      </a:r>
                      <a:endParaRPr lang="de-CH" sz="12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69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560793955"/>
                  </a:ext>
                </a:extLst>
              </a:tr>
            </a:tbl>
          </a:graphicData>
        </a:graphic>
      </p:graphicFrame>
      <p:sp>
        <p:nvSpPr>
          <p:cNvPr id="75" name="Ellipse 74"/>
          <p:cNvSpPr/>
          <p:nvPr/>
        </p:nvSpPr>
        <p:spPr>
          <a:xfrm>
            <a:off x="227142" y="5755841"/>
            <a:ext cx="1196681" cy="38846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err="1">
                <a:solidFill>
                  <a:schemeClr val="tx1"/>
                </a:solidFill>
              </a:rPr>
              <a:t>RePosNr</a:t>
            </a:r>
            <a:endParaRPr lang="de-CH" b="1" dirty="0">
              <a:solidFill>
                <a:schemeClr val="tx1"/>
              </a:solidFill>
            </a:endParaRPr>
          </a:p>
        </p:txBody>
      </p:sp>
      <p:sp>
        <p:nvSpPr>
          <p:cNvPr id="76" name="Ellipse 75"/>
          <p:cNvSpPr/>
          <p:nvPr/>
        </p:nvSpPr>
        <p:spPr>
          <a:xfrm>
            <a:off x="1522405" y="5771817"/>
            <a:ext cx="1196681" cy="38846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err="1">
                <a:solidFill>
                  <a:schemeClr val="tx1"/>
                </a:solidFill>
              </a:rPr>
              <a:t>ReNr</a:t>
            </a:r>
            <a:endParaRPr lang="de-CH" b="1" dirty="0">
              <a:solidFill>
                <a:schemeClr val="tx1"/>
              </a:solidFill>
            </a:endParaRPr>
          </a:p>
        </p:txBody>
      </p:sp>
      <p:sp>
        <p:nvSpPr>
          <p:cNvPr id="77" name="Ellipse 76"/>
          <p:cNvSpPr/>
          <p:nvPr/>
        </p:nvSpPr>
        <p:spPr>
          <a:xfrm>
            <a:off x="2793554" y="5771817"/>
            <a:ext cx="1196681" cy="38846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err="1">
                <a:solidFill>
                  <a:schemeClr val="tx1"/>
                </a:solidFill>
              </a:rPr>
              <a:t>ArtNr</a:t>
            </a:r>
            <a:endParaRPr lang="de-CH" b="1" dirty="0">
              <a:solidFill>
                <a:schemeClr val="tx1"/>
              </a:solidFill>
            </a:endParaRPr>
          </a:p>
        </p:txBody>
      </p:sp>
      <p:sp>
        <p:nvSpPr>
          <p:cNvPr id="78" name="Ellipse 77"/>
          <p:cNvSpPr/>
          <p:nvPr/>
        </p:nvSpPr>
        <p:spPr>
          <a:xfrm>
            <a:off x="4064703" y="5769823"/>
            <a:ext cx="1196681" cy="38846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Anzahl</a:t>
            </a:r>
          </a:p>
        </p:txBody>
      </p:sp>
      <p:cxnSp>
        <p:nvCxnSpPr>
          <p:cNvPr id="82" name="Gerader Verbinder 81"/>
          <p:cNvCxnSpPr>
            <a:stCxn id="46" idx="2"/>
            <a:endCxn id="76" idx="0"/>
          </p:cNvCxnSpPr>
          <p:nvPr/>
        </p:nvCxnSpPr>
        <p:spPr>
          <a:xfrm>
            <a:off x="1488079" y="5095088"/>
            <a:ext cx="632667" cy="67672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Gerader Verbinder 82"/>
          <p:cNvCxnSpPr>
            <a:stCxn id="46" idx="2"/>
            <a:endCxn id="77" idx="0"/>
          </p:cNvCxnSpPr>
          <p:nvPr/>
        </p:nvCxnSpPr>
        <p:spPr>
          <a:xfrm>
            <a:off x="1488079" y="5095088"/>
            <a:ext cx="1903816" cy="67672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stCxn id="46" idx="2"/>
            <a:endCxn id="78" idx="0"/>
          </p:cNvCxnSpPr>
          <p:nvPr/>
        </p:nvCxnSpPr>
        <p:spPr>
          <a:xfrm>
            <a:off x="1488079" y="5095088"/>
            <a:ext cx="3174965" cy="674735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Tabel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942544"/>
              </p:ext>
            </p:extLst>
          </p:nvPr>
        </p:nvGraphicFramePr>
        <p:xfrm>
          <a:off x="425024" y="1316249"/>
          <a:ext cx="2428875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16818894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6035052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2079365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Nr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A568D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Datum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A568D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KundenNr</a:t>
                      </a:r>
                      <a:endParaRPr lang="de-CH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A568D2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051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187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01.01.2012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7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116076864"/>
                  </a:ext>
                </a:extLst>
              </a:tr>
            </a:tbl>
          </a:graphicData>
        </a:graphic>
      </p:graphicFrame>
      <p:graphicFrame>
        <p:nvGraphicFramePr>
          <p:cNvPr id="92" name="Tabel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589475"/>
              </p:ext>
            </p:extLst>
          </p:nvPr>
        </p:nvGraphicFramePr>
        <p:xfrm>
          <a:off x="4950392" y="4829389"/>
          <a:ext cx="5172076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7251">
                  <a:extLst>
                    <a:ext uri="{9D8B030D-6E8A-4147-A177-3AD203B41FA5}">
                      <a16:colId xmlns:a16="http://schemas.microsoft.com/office/drawing/2014/main" val="141797556"/>
                    </a:ext>
                  </a:extLst>
                </a:gridCol>
                <a:gridCol w="1028699">
                  <a:extLst>
                    <a:ext uri="{9D8B030D-6E8A-4147-A177-3AD203B41FA5}">
                      <a16:colId xmlns:a16="http://schemas.microsoft.com/office/drawing/2014/main" val="160119790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134175901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93958963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825484334"/>
                    </a:ext>
                  </a:extLst>
                </a:gridCol>
                <a:gridCol w="885826">
                  <a:extLst>
                    <a:ext uri="{9D8B030D-6E8A-4147-A177-3AD203B41FA5}">
                      <a16:colId xmlns:a16="http://schemas.microsoft.com/office/drawing/2014/main" val="24528843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KundenNr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ED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Name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ED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Vorname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ED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Straße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ED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PLZ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ED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b="1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Ort</a:t>
                      </a:r>
                      <a:endParaRPr lang="de-CH" sz="12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rgbClr val="FFC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0656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7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Mustermann</a:t>
                      </a:r>
                      <a:endParaRPr lang="de-CH" sz="12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Max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Musterstr. 1</a:t>
                      </a:r>
                      <a:endParaRPr lang="de-CH" sz="12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12345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2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Musterort</a:t>
                      </a:r>
                      <a:endParaRPr lang="de-CH" sz="12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659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05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19" name="Rechteck 18"/>
          <p:cNvSpPr/>
          <p:nvPr/>
        </p:nvSpPr>
        <p:spPr>
          <a:xfrm>
            <a:off x="505378" y="1751274"/>
            <a:ext cx="1968500" cy="595044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Rechnung</a:t>
            </a:r>
          </a:p>
        </p:txBody>
      </p:sp>
      <p:sp>
        <p:nvSpPr>
          <p:cNvPr id="20" name="Flussdiagramm: Verzweigung 19"/>
          <p:cNvSpPr/>
          <p:nvPr/>
        </p:nvSpPr>
        <p:spPr>
          <a:xfrm>
            <a:off x="3201750" y="1612134"/>
            <a:ext cx="2449116" cy="850900"/>
          </a:xfrm>
          <a:prstGeom prst="flowChartDecision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b="1" dirty="0">
                <a:solidFill>
                  <a:schemeClr val="tx1"/>
                </a:solidFill>
              </a:rPr>
              <a:t>wird gestellt an</a:t>
            </a:r>
          </a:p>
        </p:txBody>
      </p:sp>
      <p:sp>
        <p:nvSpPr>
          <p:cNvPr id="21" name="Rechteck 20"/>
          <p:cNvSpPr/>
          <p:nvPr/>
        </p:nvSpPr>
        <p:spPr>
          <a:xfrm>
            <a:off x="6359090" y="1750471"/>
            <a:ext cx="1968500" cy="595044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Kunde</a:t>
            </a:r>
          </a:p>
        </p:txBody>
      </p:sp>
      <p:cxnSp>
        <p:nvCxnSpPr>
          <p:cNvPr id="25" name="Gerader Verbinder 24"/>
          <p:cNvCxnSpPr>
            <a:stCxn id="19" idx="3"/>
            <a:endCxn id="20" idx="1"/>
          </p:cNvCxnSpPr>
          <p:nvPr/>
        </p:nvCxnSpPr>
        <p:spPr>
          <a:xfrm flipV="1">
            <a:off x="2473878" y="2037584"/>
            <a:ext cx="727872" cy="112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/>
          <p:cNvCxnSpPr>
            <a:stCxn id="20" idx="3"/>
            <a:endCxn id="21" idx="1"/>
          </p:cNvCxnSpPr>
          <p:nvPr/>
        </p:nvCxnSpPr>
        <p:spPr>
          <a:xfrm>
            <a:off x="5650866" y="2037584"/>
            <a:ext cx="708224" cy="104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Flussdiagramm: Verzweigung 40"/>
          <p:cNvSpPr/>
          <p:nvPr/>
        </p:nvSpPr>
        <p:spPr>
          <a:xfrm>
            <a:off x="825483" y="2592823"/>
            <a:ext cx="1328289" cy="593883"/>
          </a:xfrm>
          <a:prstGeom prst="flowChartDecision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b="1" dirty="0">
                <a:solidFill>
                  <a:schemeClr val="tx1"/>
                </a:solidFill>
              </a:rPr>
              <a:t>trägt</a:t>
            </a:r>
          </a:p>
        </p:txBody>
      </p:sp>
      <p:cxnSp>
        <p:nvCxnSpPr>
          <p:cNvPr id="42" name="Gerader Verbinder 41"/>
          <p:cNvCxnSpPr>
            <a:stCxn id="19" idx="2"/>
            <a:endCxn id="41" idx="0"/>
          </p:cNvCxnSpPr>
          <p:nvPr/>
        </p:nvCxnSpPr>
        <p:spPr>
          <a:xfrm>
            <a:off x="1489628" y="2346318"/>
            <a:ext cx="0" cy="2465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hteck 45"/>
          <p:cNvSpPr/>
          <p:nvPr/>
        </p:nvSpPr>
        <p:spPr>
          <a:xfrm>
            <a:off x="503829" y="3407837"/>
            <a:ext cx="1968500" cy="595044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Position</a:t>
            </a:r>
          </a:p>
        </p:txBody>
      </p:sp>
      <p:cxnSp>
        <p:nvCxnSpPr>
          <p:cNvPr id="47" name="Gerader Verbinder 46"/>
          <p:cNvCxnSpPr>
            <a:stCxn id="46" idx="0"/>
            <a:endCxn id="41" idx="2"/>
          </p:cNvCxnSpPr>
          <p:nvPr/>
        </p:nvCxnSpPr>
        <p:spPr>
          <a:xfrm flipV="1">
            <a:off x="1488079" y="3186706"/>
            <a:ext cx="1549" cy="2211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feld 50"/>
          <p:cNvSpPr txBox="1"/>
          <p:nvPr/>
        </p:nvSpPr>
        <p:spPr>
          <a:xfrm>
            <a:off x="2584273" y="1751060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m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1485139" y="234512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1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1553310" y="311621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n</a:t>
            </a:r>
          </a:p>
        </p:txBody>
      </p:sp>
      <p:sp>
        <p:nvSpPr>
          <p:cNvPr id="73" name="Textfeld 72"/>
          <p:cNvSpPr txBox="1"/>
          <p:nvPr/>
        </p:nvSpPr>
        <p:spPr>
          <a:xfrm>
            <a:off x="5998717" y="175032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n</a:t>
            </a:r>
          </a:p>
        </p:txBody>
      </p:sp>
      <p:sp>
        <p:nvSpPr>
          <p:cNvPr id="43" name="Rechteck 42"/>
          <p:cNvSpPr/>
          <p:nvPr/>
        </p:nvSpPr>
        <p:spPr>
          <a:xfrm>
            <a:off x="3200156" y="3116218"/>
            <a:ext cx="568322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 err="1">
                <a:solidFill>
                  <a:srgbClr val="FF0000"/>
                </a:solidFill>
              </a:rPr>
              <a:t>Kardinalität</a:t>
            </a:r>
            <a:r>
              <a:rPr lang="de-CH" sz="2400" dirty="0"/>
              <a:t> von Beziehungen</a:t>
            </a:r>
          </a:p>
          <a:p>
            <a:endParaRPr lang="de-CH" sz="2400" b="1" dirty="0"/>
          </a:p>
          <a:p>
            <a:r>
              <a:rPr lang="de-CH" sz="2000" dirty="0"/>
              <a:t>Die </a:t>
            </a:r>
            <a:r>
              <a:rPr lang="de-CH" sz="2000" b="1" dirty="0" err="1"/>
              <a:t>Kardinalität</a:t>
            </a:r>
            <a:r>
              <a:rPr lang="de-CH" sz="2000" b="1" dirty="0"/>
              <a:t> von Beziehungen</a:t>
            </a:r>
            <a:r>
              <a:rPr lang="de-CH" sz="2000" dirty="0"/>
              <a:t> definiert wie viele Entitäten eines Entitätstyps mit genau einer Entität des anderen am Beziehungstyp beteiligten Entitätstyps (und umgekehrt) in </a:t>
            </a:r>
            <a:r>
              <a:rPr lang="de-CH" sz="2000" b="1" dirty="0"/>
              <a:t>Beziehung</a:t>
            </a:r>
            <a:r>
              <a:rPr lang="de-CH" sz="2000" dirty="0"/>
              <a:t> (Relation) stehen können oder müssen. Die </a:t>
            </a:r>
            <a:r>
              <a:rPr lang="de-CH" sz="2000" dirty="0" err="1"/>
              <a:t>Kardinalität</a:t>
            </a:r>
            <a:r>
              <a:rPr lang="de-CH" sz="2000" dirty="0"/>
              <a:t> von Beziehungen ist in relationalen Datenbanken in folgenden Formen vorhanden: </a:t>
            </a:r>
            <a:r>
              <a:rPr lang="de-CH" sz="2000" b="1" dirty="0"/>
              <a:t>1:1 Beziehung</a:t>
            </a:r>
            <a:r>
              <a:rPr lang="de-CH" sz="2000" dirty="0"/>
              <a:t>, </a:t>
            </a:r>
            <a:r>
              <a:rPr lang="de-CH" sz="2000" b="1" dirty="0"/>
              <a:t>1:n Beziehung</a:t>
            </a:r>
            <a:r>
              <a:rPr lang="de-CH" sz="2000" dirty="0"/>
              <a:t> und </a:t>
            </a:r>
            <a:r>
              <a:rPr lang="de-CH" sz="2000" b="1" dirty="0"/>
              <a:t>m:n Beziehung</a:t>
            </a:r>
          </a:p>
        </p:txBody>
      </p:sp>
      <p:cxnSp>
        <p:nvCxnSpPr>
          <p:cNvPr id="3" name="Gerade Verbindung mit Pfeil 2"/>
          <p:cNvCxnSpPr/>
          <p:nvPr/>
        </p:nvCxnSpPr>
        <p:spPr>
          <a:xfrm flipH="1" flipV="1">
            <a:off x="2771404" y="2165365"/>
            <a:ext cx="475930" cy="10213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>
            <a:endCxn id="52" idx="3"/>
          </p:cNvCxnSpPr>
          <p:nvPr/>
        </p:nvCxnSpPr>
        <p:spPr>
          <a:xfrm flipH="1" flipV="1">
            <a:off x="1754765" y="2483623"/>
            <a:ext cx="1445391" cy="7323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>
            <a:endCxn id="53" idx="3"/>
          </p:cNvCxnSpPr>
          <p:nvPr/>
        </p:nvCxnSpPr>
        <p:spPr>
          <a:xfrm flipH="1" flipV="1">
            <a:off x="1822936" y="3254718"/>
            <a:ext cx="1377220" cy="485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/>
          <p:nvPr/>
        </p:nvCxnSpPr>
        <p:spPr>
          <a:xfrm flipV="1">
            <a:off x="4957862" y="2114346"/>
            <a:ext cx="968805" cy="10018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430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81380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1:1 Beziehung in relationalen Datenbanken</a:t>
            </a:r>
          </a:p>
          <a:p>
            <a:endParaRPr lang="de-CH" sz="2400" dirty="0"/>
          </a:p>
          <a:p>
            <a:r>
              <a:rPr lang="de-CH" sz="2400" dirty="0"/>
              <a:t>In einer </a:t>
            </a:r>
            <a:r>
              <a:rPr lang="de-CH" sz="2400" b="1" dirty="0"/>
              <a:t>“eins zu eins”-Beziehung in relationalen Datenbanken</a:t>
            </a:r>
            <a:r>
              <a:rPr lang="de-CH" sz="2400" dirty="0"/>
              <a:t> ist jeder Datensatz in Tabelle A genau einem Datensatz in Tabelle B zugeordnet und umgekehrt. Diese Art von Beziehung sollte in der Modellierung vermieden werden, weil die meisten Informationen, die auf diese Weise in Beziehung stehen, sich in einer Tabelle befinden können. </a:t>
            </a:r>
          </a:p>
          <a:p>
            <a:endParaRPr lang="de-CH" sz="2400" dirty="0"/>
          </a:p>
          <a:p>
            <a:r>
              <a:rPr lang="de-CH" sz="2400" dirty="0"/>
              <a:t>Eine </a:t>
            </a:r>
            <a:r>
              <a:rPr lang="de-CH" sz="2400" b="1" dirty="0"/>
              <a:t>1:1-Beziehung</a:t>
            </a:r>
            <a:r>
              <a:rPr lang="de-CH" sz="2400" dirty="0"/>
              <a:t> verwendet man nur, um eine Tabelle aufgrund ihrer Komplexität zu teilen oder um einen Teil der Tabelle aus Gründen der Zugriffsrechte zu isolieren.</a:t>
            </a:r>
          </a:p>
        </p:txBody>
      </p:sp>
    </p:spTree>
    <p:extLst>
      <p:ext uri="{BB962C8B-B14F-4D97-AF65-F5344CB8AC3E}">
        <p14:creationId xmlns:p14="http://schemas.microsoft.com/office/powerpoint/2010/main" val="605064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81380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1:n Beziehung in relationalen Datenbanken</a:t>
            </a:r>
          </a:p>
          <a:p>
            <a:endParaRPr lang="de-CH" sz="2400" dirty="0"/>
          </a:p>
          <a:p>
            <a:r>
              <a:rPr lang="de-CH" sz="2400" dirty="0"/>
              <a:t>Eine </a:t>
            </a:r>
            <a:r>
              <a:rPr lang="de-CH" sz="2400" b="1" dirty="0"/>
              <a:t>“eins zu viele”-Beziehung relationalen Datenbanken</a:t>
            </a:r>
            <a:r>
              <a:rPr lang="de-CH" sz="2400" dirty="0"/>
              <a:t> ist der häufigste Beziehungstyp. In einer </a:t>
            </a:r>
            <a:r>
              <a:rPr lang="de-CH" sz="2400" b="1" dirty="0"/>
              <a:t>1:n-Beziehung</a:t>
            </a:r>
            <a:r>
              <a:rPr lang="de-CH" sz="2400" dirty="0"/>
              <a:t> können einem Datensatz in Tabelle A mehrere passende Datensätze in Tabelle B zugeordnet sein, aber einem Datensatz in Tabelle B ist nie mehr als ein Datensatz in Tabelle A zugeordnet.</a:t>
            </a:r>
          </a:p>
        </p:txBody>
      </p:sp>
    </p:spTree>
    <p:extLst>
      <p:ext uri="{BB962C8B-B14F-4D97-AF65-F5344CB8AC3E}">
        <p14:creationId xmlns:p14="http://schemas.microsoft.com/office/powerpoint/2010/main" val="969454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81380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m:n Beziehung in relationalen Datenbanken</a:t>
            </a:r>
          </a:p>
          <a:p>
            <a:endParaRPr lang="de-CH" sz="2400" dirty="0"/>
          </a:p>
          <a:p>
            <a:r>
              <a:rPr lang="de-CH" sz="2400" dirty="0"/>
              <a:t>Bei </a:t>
            </a:r>
            <a:r>
              <a:rPr lang="de-CH" sz="2400" b="1" dirty="0"/>
              <a:t>“viele zu viele”-Beziehung in relationalen Datenbanken</a:t>
            </a:r>
            <a:r>
              <a:rPr lang="de-CH" sz="2400" dirty="0"/>
              <a:t> können jedem Datensatz in </a:t>
            </a:r>
            <a:r>
              <a:rPr lang="de-CH" sz="2400" dirty="0">
                <a:solidFill>
                  <a:srgbClr val="0070C0"/>
                </a:solidFill>
              </a:rPr>
              <a:t>Tabelle A</a:t>
            </a:r>
            <a:r>
              <a:rPr lang="de-CH" sz="2400" dirty="0"/>
              <a:t> mehrere passende Datensätze in </a:t>
            </a:r>
            <a:r>
              <a:rPr lang="de-CH" sz="2400" dirty="0">
                <a:solidFill>
                  <a:srgbClr val="0070C0"/>
                </a:solidFill>
              </a:rPr>
              <a:t>Tabelle B</a:t>
            </a:r>
            <a:r>
              <a:rPr lang="de-CH" sz="2400" dirty="0"/>
              <a:t> zugeordnet sein und umgekehrt. Diese Beziehungen können nur über eine dritte Tabelle, eine </a:t>
            </a:r>
            <a:r>
              <a:rPr lang="de-CH" sz="2400" dirty="0">
                <a:solidFill>
                  <a:srgbClr val="0070C0"/>
                </a:solidFill>
              </a:rPr>
              <a:t>Verbindungstabelle C</a:t>
            </a:r>
            <a:r>
              <a:rPr lang="de-CH" sz="2400" dirty="0"/>
              <a:t>, realisiert werden. Die Verbindungstabelle C enthält in der Regel nur die Fremdschlüssel der beiden anderen Tabellen (A/B). Der Primärschlüssel der Verbindungstabelle wird aus diesen beiden Fremdschlüsseln gebildet. Daraus folgt, dass eine </a:t>
            </a:r>
            <a:r>
              <a:rPr lang="de-CH" sz="2400" b="1" dirty="0"/>
              <a:t>m:n Beziehung in Wirklichkeit </a:t>
            </a:r>
            <a:r>
              <a:rPr lang="de-CH" sz="2400" b="1" dirty="0">
                <a:solidFill>
                  <a:srgbClr val="FF0000"/>
                </a:solidFill>
              </a:rPr>
              <a:t>zwei</a:t>
            </a:r>
            <a:r>
              <a:rPr lang="de-CH" sz="2400" b="1" dirty="0"/>
              <a:t> 1:n Beziehungen sind</a:t>
            </a:r>
            <a:r>
              <a:rPr lang="de-CH" sz="2400" dirty="0"/>
              <a:t>.</a:t>
            </a:r>
          </a:p>
          <a:p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2809078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69884" y="417637"/>
            <a:ext cx="5410200" cy="914400"/>
          </a:xfrm>
        </p:spPr>
        <p:txBody>
          <a:bodyPr/>
          <a:lstStyle/>
          <a:p>
            <a:r>
              <a:rPr lang="de-CH" dirty="0"/>
              <a:t>Entity-</a:t>
            </a:r>
            <a:r>
              <a:rPr lang="de-CH" dirty="0" err="1"/>
              <a:t>Relationship</a:t>
            </a:r>
            <a:r>
              <a:rPr lang="de-CH" dirty="0"/>
              <a:t>-Model (ERM)</a:t>
            </a:r>
            <a:br>
              <a:rPr lang="de-CH" dirty="0"/>
            </a:br>
            <a:r>
              <a:rPr lang="de-CH" sz="2000" dirty="0"/>
              <a:t>Entity-</a:t>
            </a:r>
            <a:r>
              <a:rPr lang="de-CH" sz="2000" dirty="0" err="1"/>
              <a:t>Relationsship</a:t>
            </a:r>
            <a:r>
              <a:rPr lang="de-CH" sz="2000" dirty="0"/>
              <a:t>-</a:t>
            </a:r>
            <a:r>
              <a:rPr lang="de-CH" sz="2000" dirty="0" err="1"/>
              <a:t>Diagram</a:t>
            </a:r>
            <a:r>
              <a:rPr lang="de-CH" sz="2000" dirty="0"/>
              <a:t> (ERD)</a:t>
            </a:r>
            <a:endParaRPr lang="de-CH" dirty="0"/>
          </a:p>
        </p:txBody>
      </p:sp>
      <p:sp>
        <p:nvSpPr>
          <p:cNvPr id="3" name="Rechteck 2"/>
          <p:cNvSpPr/>
          <p:nvPr/>
        </p:nvSpPr>
        <p:spPr>
          <a:xfrm>
            <a:off x="866272" y="1397350"/>
            <a:ext cx="81380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m:n Beziehung in relationalen Datenbanken</a:t>
            </a:r>
          </a:p>
          <a:p>
            <a:endParaRPr lang="de-CH" sz="2400" dirty="0"/>
          </a:p>
          <a:p>
            <a:endParaRPr lang="de-CH" sz="2400" b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95D952C-6CA4-4351-AE1C-6D4EF0825353}"/>
              </a:ext>
            </a:extLst>
          </p:cNvPr>
          <p:cNvSpPr/>
          <p:nvPr/>
        </p:nvSpPr>
        <p:spPr>
          <a:xfrm>
            <a:off x="505378" y="2401514"/>
            <a:ext cx="1968500" cy="595044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Rechnung</a:t>
            </a:r>
          </a:p>
        </p:txBody>
      </p:sp>
      <p:sp>
        <p:nvSpPr>
          <p:cNvPr id="9" name="Flussdiagramm: Verzweigung 8">
            <a:extLst>
              <a:ext uri="{FF2B5EF4-FFF2-40B4-BE49-F238E27FC236}">
                <a16:creationId xmlns:a16="http://schemas.microsoft.com/office/drawing/2014/main" id="{F6F74B06-D41D-4BE9-9BF6-999EFD6AB383}"/>
              </a:ext>
            </a:extLst>
          </p:cNvPr>
          <p:cNvSpPr/>
          <p:nvPr/>
        </p:nvSpPr>
        <p:spPr>
          <a:xfrm>
            <a:off x="3201750" y="2262374"/>
            <a:ext cx="2449116" cy="850900"/>
          </a:xfrm>
          <a:prstGeom prst="flowChartDecision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b="1" dirty="0">
                <a:solidFill>
                  <a:schemeClr val="tx1"/>
                </a:solidFill>
              </a:rPr>
              <a:t>wird gestellt an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7377DD0-9883-4DB8-A4FB-78D8DC3D3FF0}"/>
              </a:ext>
            </a:extLst>
          </p:cNvPr>
          <p:cNvSpPr/>
          <p:nvPr/>
        </p:nvSpPr>
        <p:spPr>
          <a:xfrm>
            <a:off x="6359090" y="2400711"/>
            <a:ext cx="1968500" cy="595044"/>
          </a:xfrm>
          <a:prstGeom prst="rect">
            <a:avLst/>
          </a:prstGeom>
          <a:noFill/>
          <a:ln w="762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Kunde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B36E1231-9C10-4766-AAA0-FF104C0977E4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2473878" y="2687824"/>
            <a:ext cx="727872" cy="112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6454031-57A9-4BB7-A3E7-DAEE1C1EF5D9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5650866" y="2687824"/>
            <a:ext cx="708224" cy="104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B1D9E53D-A650-447A-85E7-C920C649E9D2}"/>
              </a:ext>
            </a:extLst>
          </p:cNvPr>
          <p:cNvSpPr txBox="1"/>
          <p:nvPr/>
        </p:nvSpPr>
        <p:spPr>
          <a:xfrm>
            <a:off x="2584273" y="2401300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m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44AB889-F695-4043-BA3B-90617FA0FC84}"/>
              </a:ext>
            </a:extLst>
          </p:cNvPr>
          <p:cNvSpPr txBox="1"/>
          <p:nvPr/>
        </p:nvSpPr>
        <p:spPr>
          <a:xfrm>
            <a:off x="5998717" y="240056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n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CB71F03-02BE-48C4-83BA-A862C937DD1E}"/>
              </a:ext>
            </a:extLst>
          </p:cNvPr>
          <p:cNvSpPr/>
          <p:nvPr/>
        </p:nvSpPr>
        <p:spPr>
          <a:xfrm>
            <a:off x="505378" y="3851534"/>
            <a:ext cx="1968500" cy="222147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CH" sz="2000" b="1" dirty="0" err="1">
                <a:solidFill>
                  <a:schemeClr val="tx1"/>
                </a:solidFill>
              </a:rPr>
              <a:t>tbl_Rechnung</a:t>
            </a:r>
            <a:endParaRPr lang="de-CH" sz="2000" b="1" dirty="0">
              <a:solidFill>
                <a:schemeClr val="tx1"/>
              </a:solidFill>
            </a:endParaRPr>
          </a:p>
          <a:p>
            <a:pPr algn="ctr"/>
            <a:endParaRPr lang="de-CH" sz="2000" b="1" dirty="0">
              <a:solidFill>
                <a:schemeClr val="tx1"/>
              </a:solidFill>
            </a:endParaRPr>
          </a:p>
          <a:p>
            <a:r>
              <a:rPr lang="de-CH" sz="2000" b="1" dirty="0" err="1">
                <a:solidFill>
                  <a:schemeClr val="tx1"/>
                </a:solidFill>
              </a:rPr>
              <a:t>pk_Rech</a:t>
            </a:r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r>
              <a:rPr lang="de-CH" sz="2000" b="1" dirty="0" err="1">
                <a:solidFill>
                  <a:schemeClr val="tx1"/>
                </a:solidFill>
              </a:rPr>
              <a:t>weitere_attrib</a:t>
            </a:r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CA2AD4C-8927-4968-81BB-D723ACE5DDEF}"/>
              </a:ext>
            </a:extLst>
          </p:cNvPr>
          <p:cNvSpPr/>
          <p:nvPr/>
        </p:nvSpPr>
        <p:spPr>
          <a:xfrm>
            <a:off x="6359090" y="3850731"/>
            <a:ext cx="1968500" cy="2221457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CH" sz="2000" b="1" dirty="0" err="1">
                <a:solidFill>
                  <a:schemeClr val="tx1"/>
                </a:solidFill>
              </a:rPr>
              <a:t>tbl_Kunde</a:t>
            </a:r>
            <a:endParaRPr lang="de-CH" sz="2000" b="1" dirty="0">
              <a:solidFill>
                <a:schemeClr val="tx1"/>
              </a:solidFill>
            </a:endParaRPr>
          </a:p>
          <a:p>
            <a:pPr algn="ctr"/>
            <a:endParaRPr lang="de-CH" sz="2000" b="1" dirty="0">
              <a:solidFill>
                <a:schemeClr val="tx1"/>
              </a:solidFill>
            </a:endParaRPr>
          </a:p>
          <a:p>
            <a:r>
              <a:rPr lang="de-CH" sz="2000" b="1" dirty="0" err="1">
                <a:solidFill>
                  <a:schemeClr val="tx1"/>
                </a:solidFill>
              </a:rPr>
              <a:t>pk_Kunde</a:t>
            </a:r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r>
              <a:rPr lang="de-CH" sz="2000" b="1" dirty="0" err="1">
                <a:solidFill>
                  <a:schemeClr val="tx1"/>
                </a:solidFill>
              </a:rPr>
              <a:t>weitere_attrib</a:t>
            </a:r>
            <a:endParaRPr lang="de-CH" sz="2000" b="1" dirty="0">
              <a:solidFill>
                <a:schemeClr val="tx1"/>
              </a:solidFill>
            </a:endParaRP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1266BC77-F2CC-40A3-A6F8-64BEB9133FDD}"/>
              </a:ext>
            </a:extLst>
          </p:cNvPr>
          <p:cNvCxnSpPr/>
          <p:nvPr/>
        </p:nvCxnSpPr>
        <p:spPr>
          <a:xfrm>
            <a:off x="505378" y="4271961"/>
            <a:ext cx="19685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209953F7-12EC-4E13-8DA0-24F801C18F6A}"/>
              </a:ext>
            </a:extLst>
          </p:cNvPr>
          <p:cNvCxnSpPr/>
          <p:nvPr/>
        </p:nvCxnSpPr>
        <p:spPr>
          <a:xfrm>
            <a:off x="6359090" y="4271961"/>
            <a:ext cx="19685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DCEFF6B9-9C25-4E7E-BAF4-65B06EC2104E}"/>
              </a:ext>
            </a:extLst>
          </p:cNvPr>
          <p:cNvSpPr/>
          <p:nvPr/>
        </p:nvSpPr>
        <p:spPr>
          <a:xfrm>
            <a:off x="3420087" y="3850731"/>
            <a:ext cx="1968500" cy="222146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CH" sz="2000" b="1" dirty="0" err="1">
                <a:solidFill>
                  <a:schemeClr val="tx1"/>
                </a:solidFill>
              </a:rPr>
              <a:t>tbl_RxK</a:t>
            </a:r>
            <a:endParaRPr lang="de-CH" sz="2000" b="1" dirty="0">
              <a:solidFill>
                <a:schemeClr val="tx1"/>
              </a:solidFill>
            </a:endParaRPr>
          </a:p>
          <a:p>
            <a:pPr algn="ctr"/>
            <a:endParaRPr lang="de-CH" sz="2000" b="1" dirty="0">
              <a:solidFill>
                <a:schemeClr val="tx1"/>
              </a:solidFill>
            </a:endParaRPr>
          </a:p>
          <a:p>
            <a:r>
              <a:rPr lang="de-CH" sz="2000" b="1" dirty="0" err="1">
                <a:solidFill>
                  <a:schemeClr val="tx1"/>
                </a:solidFill>
              </a:rPr>
              <a:t>pk_RxK</a:t>
            </a:r>
            <a:endParaRPr lang="de-CH" sz="2000" b="1" dirty="0">
              <a:solidFill>
                <a:schemeClr val="tx1"/>
              </a:solidFill>
            </a:endParaRPr>
          </a:p>
          <a:p>
            <a:r>
              <a:rPr lang="de-CH" sz="2000" b="1" dirty="0" err="1">
                <a:solidFill>
                  <a:schemeClr val="tx1"/>
                </a:solidFill>
              </a:rPr>
              <a:t>fk_Rech</a:t>
            </a:r>
            <a:endParaRPr lang="de-CH" sz="2000" b="1" dirty="0">
              <a:solidFill>
                <a:schemeClr val="tx1"/>
              </a:solidFill>
            </a:endParaRPr>
          </a:p>
          <a:p>
            <a:r>
              <a:rPr lang="de-CH" sz="2000" b="1" dirty="0" err="1">
                <a:solidFill>
                  <a:schemeClr val="tx1"/>
                </a:solidFill>
              </a:rPr>
              <a:t>fk_Kund</a:t>
            </a:r>
            <a:endParaRPr lang="de-CH" sz="2000" b="1" dirty="0">
              <a:solidFill>
                <a:schemeClr val="tx1"/>
              </a:solidFill>
            </a:endParaRPr>
          </a:p>
          <a:p>
            <a:endParaRPr lang="de-CH" sz="2000" b="1" dirty="0">
              <a:solidFill>
                <a:schemeClr val="tx1"/>
              </a:solidFill>
            </a:endParaRPr>
          </a:p>
          <a:p>
            <a:r>
              <a:rPr lang="de-CH" sz="2000" b="1" dirty="0" err="1">
                <a:solidFill>
                  <a:schemeClr val="tx1"/>
                </a:solidFill>
              </a:rPr>
              <a:t>weitere_attrib</a:t>
            </a:r>
            <a:endParaRPr lang="de-CH" sz="2000" b="1" dirty="0">
              <a:solidFill>
                <a:schemeClr val="tx1"/>
              </a:solidFill>
            </a:endParaRP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B84D12F9-E734-43DB-AA37-BC6C5CB1DCB8}"/>
              </a:ext>
            </a:extLst>
          </p:cNvPr>
          <p:cNvCxnSpPr/>
          <p:nvPr/>
        </p:nvCxnSpPr>
        <p:spPr>
          <a:xfrm>
            <a:off x="3420087" y="4271158"/>
            <a:ext cx="19685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BE7E537E-61A5-48D3-8987-32C13850465C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2473878" y="4961462"/>
            <a:ext cx="946209" cy="112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354C5BB6-131A-4712-989E-72D2039AF1E1}"/>
              </a:ext>
            </a:extLst>
          </p:cNvPr>
          <p:cNvCxnSpPr>
            <a:cxnSpLocks/>
          </p:cNvCxnSpPr>
          <p:nvPr/>
        </p:nvCxnSpPr>
        <p:spPr>
          <a:xfrm flipV="1">
            <a:off x="5400734" y="4950249"/>
            <a:ext cx="946209" cy="112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71DF4E8D-30EF-4AD1-B0FC-0498755FAABB}"/>
              </a:ext>
            </a:extLst>
          </p:cNvPr>
          <p:cNvSpPr txBox="1"/>
          <p:nvPr/>
        </p:nvSpPr>
        <p:spPr>
          <a:xfrm>
            <a:off x="2594169" y="4529060"/>
            <a:ext cx="752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/>
              <a:t>m : 1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8F96402-5A10-47FE-98E8-6545FB38C42F}"/>
              </a:ext>
            </a:extLst>
          </p:cNvPr>
          <p:cNvSpPr txBox="1"/>
          <p:nvPr/>
        </p:nvSpPr>
        <p:spPr>
          <a:xfrm>
            <a:off x="5497773" y="4529060"/>
            <a:ext cx="681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/>
              <a:t>1 : n</a:t>
            </a:r>
          </a:p>
        </p:txBody>
      </p:sp>
    </p:spTree>
    <p:extLst>
      <p:ext uri="{BB962C8B-B14F-4D97-AF65-F5344CB8AC3E}">
        <p14:creationId xmlns:p14="http://schemas.microsoft.com/office/powerpoint/2010/main" val="3150033548"/>
      </p:ext>
    </p:extLst>
  </p:cSld>
  <p:clrMapOvr>
    <a:masterClrMapping/>
  </p:clrMapOvr>
</p:sld>
</file>

<file path=ppt/theme/theme1.xml><?xml version="1.0" encoding="utf-8"?>
<a:theme xmlns:a="http://schemas.openxmlformats.org/drawingml/2006/main" name="1_KAL-FH_deutsch">
  <a:themeElements>
    <a:clrScheme name="">
      <a:dk1>
        <a:srgbClr val="000000"/>
      </a:dk1>
      <a:lt1>
        <a:srgbClr val="FFFFFF"/>
      </a:lt1>
      <a:dk2>
        <a:srgbClr val="7E7C77"/>
      </a:dk2>
      <a:lt2>
        <a:srgbClr val="EEECE1"/>
      </a:lt2>
      <a:accent1>
        <a:srgbClr val="00A5C9"/>
      </a:accent1>
      <a:accent2>
        <a:srgbClr val="005689"/>
      </a:accent2>
      <a:accent3>
        <a:srgbClr val="FFFFFF"/>
      </a:accent3>
      <a:accent4>
        <a:srgbClr val="000000"/>
      </a:accent4>
      <a:accent5>
        <a:srgbClr val="AACFE1"/>
      </a:accent5>
      <a:accent6>
        <a:srgbClr val="004D7C"/>
      </a:accent6>
      <a:hlink>
        <a:srgbClr val="00776F"/>
      </a:hlink>
      <a:folHlink>
        <a:srgbClr val="484676"/>
      </a:folHlink>
    </a:clrScheme>
    <a:fontScheme name="1_KAL-FH_deutsch">
      <a:majorFont>
        <a:latin typeface=""/>
        <a:ea typeface="ＭＳ Ｐゴシック"/>
        <a:cs typeface="Verdana"/>
      </a:majorFont>
      <a:minorFont>
        <a:latin typeface=""/>
        <a:ea typeface="ＭＳ Ｐゴシック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-FH_deutsch 1">
        <a:dk1>
          <a:srgbClr val="000000"/>
        </a:dk1>
        <a:lt1>
          <a:srgbClr val="FFFFFF"/>
        </a:lt1>
        <a:dk2>
          <a:srgbClr val="7E7C77"/>
        </a:dk2>
        <a:lt2>
          <a:srgbClr val="EEECE1"/>
        </a:lt2>
        <a:accent1>
          <a:srgbClr val="00A5C9"/>
        </a:accent1>
        <a:accent2>
          <a:srgbClr val="005689"/>
        </a:accent2>
        <a:accent3>
          <a:srgbClr val="FFFFFF"/>
        </a:accent3>
        <a:accent4>
          <a:srgbClr val="000000"/>
        </a:accent4>
        <a:accent5>
          <a:srgbClr val="AACFE1"/>
        </a:accent5>
        <a:accent6>
          <a:srgbClr val="004D7C"/>
        </a:accent6>
        <a:hlink>
          <a:srgbClr val="484676"/>
        </a:hlink>
        <a:folHlink>
          <a:srgbClr val="0077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KAL-FH_deutsch</Template>
  <TotalTime>0</TotalTime>
  <Words>898</Words>
  <Application>Microsoft Office PowerPoint</Application>
  <PresentationFormat>Bildschirmpräsentation (4:3)</PresentationFormat>
  <Paragraphs>297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Inherit</vt:lpstr>
      <vt:lpstr>Wingdings</vt:lpstr>
      <vt:lpstr>1_KAL-FH_deutsch</vt:lpstr>
      <vt:lpstr>Entity-Relationship-Model (ERM) Entity-Relationsship-Diagram (ERD)</vt:lpstr>
      <vt:lpstr>Entity-Relationship-Model (ERM) Entity-Relationsship-Diagram (ERD)</vt:lpstr>
      <vt:lpstr>Entity-Relationship-Model (ERM) Entity-Relationsship-Diagram (ERD)</vt:lpstr>
      <vt:lpstr>Normalisierung</vt:lpstr>
      <vt:lpstr>Normalisierung</vt:lpstr>
      <vt:lpstr>Normalisierung</vt:lpstr>
      <vt:lpstr>Normalisierung</vt:lpstr>
      <vt:lpstr>Normalisierung</vt:lpstr>
      <vt:lpstr>Entity-Relationship-Model (ERM) Entity-Relationsship-Diagram (ERD)</vt:lpstr>
      <vt:lpstr>Entity-Relationship-Model (ERM) Entity-Relationsship-Diagram (ERD)</vt:lpstr>
      <vt:lpstr>Entity-Relationship-Model (ERM) Entity-Relationsship-Diagram (ERD)</vt:lpstr>
      <vt:lpstr>Entity-Relationship-Model (ERM) Entity-Relationsship-Diagram (ERD)</vt:lpstr>
      <vt:lpstr>Entity-Relationship-Model (ERM) Entity-Relationsship-Diagram (ERD)</vt:lpstr>
      <vt:lpstr>Entity-Relationship-Model (ERM) Entity-Relationsship-Diagram (ERD)</vt:lpstr>
    </vt:vector>
  </TitlesOfParts>
  <Company>Didacware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Studiengangseinführung Aufbaustudium HFBF BBA FH</dc:title>
  <dc:creator>Monika Friedrich-Nishio</dc:creator>
  <cp:lastModifiedBy>Müller Harald</cp:lastModifiedBy>
  <cp:revision>478</cp:revision>
  <cp:lastPrinted>2018-11-16T23:52:15Z</cp:lastPrinted>
  <dcterms:created xsi:type="dcterms:W3CDTF">2010-04-11T12:01:59Z</dcterms:created>
  <dcterms:modified xsi:type="dcterms:W3CDTF">2024-09-17T00:08:25Z</dcterms:modified>
</cp:coreProperties>
</file>