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sldIdLst>
    <p:sldId id="271" r:id="rId5"/>
    <p:sldId id="370" r:id="rId6"/>
    <p:sldId id="398" r:id="rId7"/>
    <p:sldId id="290" r:id="rId8"/>
    <p:sldId id="371" r:id="rId9"/>
    <p:sldId id="413" r:id="rId10"/>
    <p:sldId id="401" r:id="rId11"/>
    <p:sldId id="399" r:id="rId12"/>
    <p:sldId id="354" r:id="rId13"/>
    <p:sldId id="356" r:id="rId14"/>
    <p:sldId id="402" r:id="rId15"/>
    <p:sldId id="403" r:id="rId16"/>
    <p:sldId id="357" r:id="rId17"/>
    <p:sldId id="404" r:id="rId18"/>
    <p:sldId id="319" r:id="rId19"/>
    <p:sldId id="405" r:id="rId20"/>
    <p:sldId id="389" r:id="rId21"/>
    <p:sldId id="400" r:id="rId22"/>
    <p:sldId id="406" r:id="rId23"/>
    <p:sldId id="394" r:id="rId24"/>
    <p:sldId id="395" r:id="rId25"/>
    <p:sldId id="396" r:id="rId26"/>
    <p:sldId id="411" r:id="rId27"/>
    <p:sldId id="408" r:id="rId28"/>
    <p:sldId id="412" r:id="rId29"/>
    <p:sldId id="407" r:id="rId30"/>
    <p:sldId id="368" r:id="rId31"/>
    <p:sldId id="316" r:id="rId32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A2950A-1AB8-ED4F-97F8-FBB9125E5DB9}" v="40" dt="2022-09-12T07:55:43.149"/>
    <p1510:client id="{BEBFD817-54CE-4ED0-B113-78D552CAF3E0}" v="6" dt="2022-09-12T07:41:39.8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42" y="924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0C7329A3-9FEF-7C42-A874-5BE0266B06A6}"/>
    <pc:docChg chg="undo custSel addSld delSld modSld">
      <pc:chgData name="Huber Florian" userId="e447029a-6328-4a09-9410-16b2071bbfe0" providerId="ADAL" clId="{0C7329A3-9FEF-7C42-A874-5BE0266B06A6}" dt="2022-05-15T20:50:54.226" v="20" actId="20577"/>
      <pc:docMkLst>
        <pc:docMk/>
      </pc:docMkLst>
      <pc:sldChg chg="add del">
        <pc:chgData name="Huber Florian" userId="e447029a-6328-4a09-9410-16b2071bbfe0" providerId="ADAL" clId="{0C7329A3-9FEF-7C42-A874-5BE0266B06A6}" dt="2022-05-15T20:50:53.486" v="18" actId="2696"/>
        <pc:sldMkLst>
          <pc:docMk/>
          <pc:sldMk cId="1706543065" sldId="257"/>
        </pc:sldMkLst>
      </pc:sldChg>
      <pc:sldChg chg="add del">
        <pc:chgData name="Huber Florian" userId="e447029a-6328-4a09-9410-16b2071bbfe0" providerId="ADAL" clId="{0C7329A3-9FEF-7C42-A874-5BE0266B06A6}" dt="2022-05-15T20:50:52.965" v="17" actId="2696"/>
        <pc:sldMkLst>
          <pc:docMk/>
          <pc:sldMk cId="3720972036" sldId="258"/>
        </pc:sldMkLst>
      </pc:sldChg>
      <pc:sldChg chg="modSp mod">
        <pc:chgData name="Huber Florian" userId="e447029a-6328-4a09-9410-16b2071bbfe0" providerId="ADAL" clId="{0C7329A3-9FEF-7C42-A874-5BE0266B06A6}" dt="2022-05-15T20:50:54.226" v="20" actId="20577"/>
        <pc:sldMkLst>
          <pc:docMk/>
          <pc:sldMk cId="1842496940" sldId="271"/>
        </pc:sldMkLst>
        <pc:spChg chg="mod">
          <ac:chgData name="Huber Florian" userId="e447029a-6328-4a09-9410-16b2071bbfe0" providerId="ADAL" clId="{0C7329A3-9FEF-7C42-A874-5BE0266B06A6}" dt="2022-05-15T20:50:54.226" v="20" actId="20577"/>
          <ac:spMkLst>
            <pc:docMk/>
            <pc:sldMk cId="1842496940" sldId="271"/>
            <ac:spMk id="3" creationId="{8D27B2C5-8BA6-42DE-BDE8-0FBB326B79A9}"/>
          </ac:spMkLst>
        </pc:spChg>
      </pc:sldChg>
    </pc:docChg>
  </pc:docChgLst>
  <pc:docChgLst>
    <pc:chgData name="Huber Florian" userId="e447029a-6328-4a09-9410-16b2071bbfe0" providerId="ADAL" clId="{8CFF361B-441A-484F-B42A-FE07F5750CE4}"/>
    <pc:docChg chg="undo redo custSel addSld delSld modSld sldOrd modMainMaster">
      <pc:chgData name="Huber Florian" userId="e447029a-6328-4a09-9410-16b2071bbfe0" providerId="ADAL" clId="{8CFF361B-441A-484F-B42A-FE07F5750CE4}" dt="2022-08-25T07:33:24.238" v="2196" actId="1076"/>
      <pc:docMkLst>
        <pc:docMk/>
      </pc:docMkLst>
      <pc:sldChg chg="del">
        <pc:chgData name="Huber Florian" userId="e447029a-6328-4a09-9410-16b2071bbfe0" providerId="ADAL" clId="{8CFF361B-441A-484F-B42A-FE07F5750CE4}" dt="2022-08-24T21:24:33.481" v="26" actId="2696"/>
        <pc:sldMkLst>
          <pc:docMk/>
          <pc:sldMk cId="174594119" sldId="256"/>
        </pc:sldMkLst>
      </pc:sldChg>
      <pc:sldChg chg="modSp mod">
        <pc:chgData name="Huber Florian" userId="e447029a-6328-4a09-9410-16b2071bbfe0" providerId="ADAL" clId="{8CFF361B-441A-484F-B42A-FE07F5750CE4}" dt="2022-08-25T00:23:31.675" v="474" actId="20577"/>
        <pc:sldMkLst>
          <pc:docMk/>
          <pc:sldMk cId="3720972036" sldId="258"/>
        </pc:sldMkLst>
        <pc:spChg chg="mod">
          <ac:chgData name="Huber Florian" userId="e447029a-6328-4a09-9410-16b2071bbfe0" providerId="ADAL" clId="{8CFF361B-441A-484F-B42A-FE07F5750CE4}" dt="2022-08-25T00:23:31.675" v="474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8CFF361B-441A-484F-B42A-FE07F5750CE4}" dt="2022-08-25T07:08:02.759" v="1315" actId="3064"/>
        <pc:sldMkLst>
          <pc:docMk/>
          <pc:sldMk cId="1842496940" sldId="271"/>
        </pc:sldMkLst>
        <pc:spChg chg="mod">
          <ac:chgData name="Huber Florian" userId="e447029a-6328-4a09-9410-16b2071bbfe0" providerId="ADAL" clId="{8CFF361B-441A-484F-B42A-FE07F5750CE4}" dt="2022-08-25T07:08:02.759" v="1315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8CFF361B-441A-484F-B42A-FE07F5750CE4}" dt="2022-08-24T21:30:02.648" v="153" actId="2696"/>
        <pc:sldMkLst>
          <pc:docMk/>
          <pc:sldMk cId="720004085" sldId="281"/>
        </pc:sldMkLst>
      </pc:sldChg>
      <pc:sldChg chg="addSp delSp modSp mod ord modClrScheme chgLayout">
        <pc:chgData name="Huber Florian" userId="e447029a-6328-4a09-9410-16b2071bbfe0" providerId="ADAL" clId="{8CFF361B-441A-484F-B42A-FE07F5750CE4}" dt="2022-08-25T07:07:30.137" v="1313" actId="3064"/>
        <pc:sldMkLst>
          <pc:docMk/>
          <pc:sldMk cId="158673916" sldId="286"/>
        </pc:sldMkLst>
        <pc:spChg chg="mod ord">
          <ac:chgData name="Huber Florian" userId="e447029a-6328-4a09-9410-16b2071bbfe0" providerId="ADAL" clId="{8CFF361B-441A-484F-B42A-FE07F5750CE4}" dt="2022-08-25T07:07:15.688" v="1311" actId="242"/>
          <ac:spMkLst>
            <pc:docMk/>
            <pc:sldMk cId="158673916" sldId="286"/>
            <ac:spMk id="2" creationId="{D711F05C-90F4-426E-AD2D-5195EAAA3C35}"/>
          </ac:spMkLst>
        </pc:spChg>
        <pc:spChg chg="mod ord">
          <ac:chgData name="Huber Florian" userId="e447029a-6328-4a09-9410-16b2071bbfe0" providerId="ADAL" clId="{8CFF361B-441A-484F-B42A-FE07F5750CE4}" dt="2022-08-25T07:07:30.137" v="1313" actId="3064"/>
          <ac:spMkLst>
            <pc:docMk/>
            <pc:sldMk cId="158673916" sldId="286"/>
            <ac:spMk id="3" creationId="{8D27B2C5-8BA6-42DE-BDE8-0FBB326B79A9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4" creationId="{101CFEBE-AECE-4B30-A971-AB3B0C21E7FA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5" creationId="{7AE1B903-3F58-4221-A967-E3BB726FB522}"/>
          </ac:spMkLst>
        </pc:spChg>
        <pc:spChg chg="add del mod ord">
          <ac:chgData name="Huber Florian" userId="e447029a-6328-4a09-9410-16b2071bbfe0" providerId="ADAL" clId="{8CFF361B-441A-484F-B42A-FE07F5750CE4}" dt="2022-08-25T07:07:06.669" v="1309" actId="700"/>
          <ac:spMkLst>
            <pc:docMk/>
            <pc:sldMk cId="158673916" sldId="286"/>
            <ac:spMk id="6" creationId="{DA7EC237-8E82-1891-7685-069AA534E3F1}"/>
          </ac:spMkLst>
        </pc:spChg>
        <pc:spChg chg="add del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7" creationId="{232FC5C2-E62F-3B4F-CC3C-7EE0A76C24D6}"/>
          </ac:spMkLst>
        </pc:spChg>
        <pc:spChg chg="add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8" creationId="{7DF07699-65D2-40A9-308A-33A34F2355AB}"/>
          </ac:spMkLst>
        </pc:spChg>
      </pc:sldChg>
      <pc:sldChg chg="modSp add mod">
        <pc:chgData name="Huber Florian" userId="e447029a-6328-4a09-9410-16b2071bbfe0" providerId="ADAL" clId="{8CFF361B-441A-484F-B42A-FE07F5750CE4}" dt="2022-08-25T06:47:47.508" v="1275" actId="20577"/>
        <pc:sldMkLst>
          <pc:docMk/>
          <pc:sldMk cId="2053414672" sldId="288"/>
        </pc:sldMkLst>
        <pc:spChg chg="mod">
          <ac:chgData name="Huber Florian" userId="e447029a-6328-4a09-9410-16b2071bbfe0" providerId="ADAL" clId="{8CFF361B-441A-484F-B42A-FE07F5750CE4}" dt="2022-08-25T06:47:47.508" v="1275" actId="20577"/>
          <ac:spMkLst>
            <pc:docMk/>
            <pc:sldMk cId="2053414672" sldId="288"/>
            <ac:spMk id="7" creationId="{49FBCDA0-152F-5B42-B50D-B06ABC0B9323}"/>
          </ac:spMkLst>
        </pc:spChg>
      </pc:sldChg>
      <pc:sldChg chg="modSp mod ord">
        <pc:chgData name="Huber Florian" userId="e447029a-6328-4a09-9410-16b2071bbfe0" providerId="ADAL" clId="{8CFF361B-441A-484F-B42A-FE07F5750CE4}" dt="2022-08-25T07:04:01.944" v="1296" actId="20577"/>
        <pc:sldMkLst>
          <pc:docMk/>
          <pc:sldMk cId="2670214622" sldId="290"/>
        </pc:sldMkLst>
        <pc:spChg chg="mod">
          <ac:chgData name="Huber Florian" userId="e447029a-6328-4a09-9410-16b2071bbfe0" providerId="ADAL" clId="{8CFF361B-441A-484F-B42A-FE07F5750CE4}" dt="2022-08-25T07:04:01.944" v="1296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del">
        <pc:chgData name="Huber Florian" userId="e447029a-6328-4a09-9410-16b2071bbfe0" providerId="ADAL" clId="{8CFF361B-441A-484F-B42A-FE07F5750CE4}" dt="2022-08-24T22:35:56.558" v="240" actId="2696"/>
        <pc:sldMkLst>
          <pc:docMk/>
          <pc:sldMk cId="1519053140" sldId="308"/>
        </pc:sldMkLst>
      </pc:sldChg>
      <pc:sldChg chg="modSp mod">
        <pc:chgData name="Huber Florian" userId="e447029a-6328-4a09-9410-16b2071bbfe0" providerId="ADAL" clId="{8CFF361B-441A-484F-B42A-FE07F5750CE4}" dt="2022-08-25T07:05:08.366" v="1302" actId="3064"/>
        <pc:sldMkLst>
          <pc:docMk/>
          <pc:sldMk cId="1515793328" sldId="319"/>
        </pc:sldMkLst>
        <pc:spChg chg="mod">
          <ac:chgData name="Huber Florian" userId="e447029a-6328-4a09-9410-16b2071bbfe0" providerId="ADAL" clId="{8CFF361B-441A-484F-B42A-FE07F5750CE4}" dt="2022-08-25T07:05:08.366" v="1302" actId="3064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4:51.490" v="1299" actId="3064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4T22:54:03.998" v="387" actId="3064"/>
          <ac:spMkLst>
            <pc:docMk/>
            <pc:sldMk cId="1515793328" sldId="319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8CFF361B-441A-484F-B42A-FE07F5750CE4}" dt="2022-08-25T07:18:47.047" v="1859" actId="20577"/>
        <pc:sldMkLst>
          <pc:docMk/>
          <pc:sldMk cId="2082533626" sldId="346"/>
        </pc:sldMkLst>
        <pc:spChg chg="mod">
          <ac:chgData name="Huber Florian" userId="e447029a-6328-4a09-9410-16b2071bbfe0" providerId="ADAL" clId="{8CFF361B-441A-484F-B42A-FE07F5750CE4}" dt="2022-08-25T07:08:46.789" v="1319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18:47.047" v="1859" actId="20577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5T07:18:22.767" v="1843" actId="255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8CFF361B-441A-484F-B42A-FE07F5750CE4}" dt="2022-08-24T22:39:15.804" v="261" actId="2696"/>
        <pc:sldMkLst>
          <pc:docMk/>
          <pc:sldMk cId="1725102805" sldId="347"/>
        </pc:sldMkLst>
      </pc:sldChg>
      <pc:sldChg chg="del">
        <pc:chgData name="Huber Florian" userId="e447029a-6328-4a09-9410-16b2071bbfe0" providerId="ADAL" clId="{8CFF361B-441A-484F-B42A-FE07F5750CE4}" dt="2022-08-24T22:54:40.185" v="388" actId="2696"/>
        <pc:sldMkLst>
          <pc:docMk/>
          <pc:sldMk cId="1779137294" sldId="348"/>
        </pc:sldMkLst>
      </pc:sldChg>
      <pc:sldChg chg="delSp modSp add del mod">
        <pc:chgData name="Huber Florian" userId="e447029a-6328-4a09-9410-16b2071bbfe0" providerId="ADAL" clId="{8CFF361B-441A-484F-B42A-FE07F5750CE4}" dt="2022-08-25T06:40:47.184" v="829" actId="2696"/>
        <pc:sldMkLst>
          <pc:docMk/>
          <pc:sldMk cId="878982625" sldId="349"/>
        </pc:sldMkLst>
        <pc:spChg chg="mod">
          <ac:chgData name="Huber Florian" userId="e447029a-6328-4a09-9410-16b2071bbfe0" providerId="ADAL" clId="{8CFF361B-441A-484F-B42A-FE07F5750CE4}" dt="2022-08-25T05:54:39.265" v="817" actId="20577"/>
          <ac:spMkLst>
            <pc:docMk/>
            <pc:sldMk cId="878982625" sldId="349"/>
            <ac:spMk id="2" creationId="{E6CA4B62-5291-CD4A-BD27-F49CBED842D0}"/>
          </ac:spMkLst>
        </pc:spChg>
        <pc:spChg chg="mod">
          <ac:chgData name="Huber Florian" userId="e447029a-6328-4a09-9410-16b2071bbfe0" providerId="ADAL" clId="{8CFF361B-441A-484F-B42A-FE07F5750CE4}" dt="2022-08-25T05:57:50.649" v="828" actId="20577"/>
          <ac:spMkLst>
            <pc:docMk/>
            <pc:sldMk cId="878982625" sldId="349"/>
            <ac:spMk id="3" creationId="{927845F1-C6BC-0F46-9BDC-4B81905C687D}"/>
          </ac:spMkLst>
        </pc:spChg>
        <pc:spChg chg="del mod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4" creationId="{A9014EEE-DE2D-154B-8F37-990DCA49949B}"/>
          </ac:spMkLst>
        </pc:spChg>
        <pc:spChg chg="del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5" creationId="{AE31310E-72B8-7F4A-A2C9-58295DE5E37E}"/>
          </ac:spMkLst>
        </pc:spChg>
      </pc:sldChg>
      <pc:sldChg chg="add ord">
        <pc:chgData name="Huber Florian" userId="e447029a-6328-4a09-9410-16b2071bbfe0" providerId="ADAL" clId="{8CFF361B-441A-484F-B42A-FE07F5750CE4}" dt="2022-08-24T22:37:38.899" v="258" actId="20578"/>
        <pc:sldMkLst>
          <pc:docMk/>
          <pc:sldMk cId="949304272" sldId="350"/>
        </pc:sldMkLst>
      </pc:sldChg>
      <pc:sldChg chg="modSp add mod">
        <pc:chgData name="Huber Florian" userId="e447029a-6328-4a09-9410-16b2071bbfe0" providerId="ADAL" clId="{8CFF361B-441A-484F-B42A-FE07F5750CE4}" dt="2022-08-25T01:13:41.311" v="633" actId="20577"/>
        <pc:sldMkLst>
          <pc:docMk/>
          <pc:sldMk cId="1022681681" sldId="351"/>
        </pc:sldMkLst>
        <pc:spChg chg="mod">
          <ac:chgData name="Huber Florian" userId="e447029a-6328-4a09-9410-16b2071bbfe0" providerId="ADAL" clId="{8CFF361B-441A-484F-B42A-FE07F5750CE4}" dt="2022-08-24T22:34:52.020" v="238"/>
          <ac:spMkLst>
            <pc:docMk/>
            <pc:sldMk cId="1022681681" sldId="351"/>
            <ac:spMk id="11" creationId="{240B5259-59AD-4C84-83B1-3E0EFE065BE9}"/>
          </ac:spMkLst>
        </pc:spChg>
        <pc:spChg chg="mod">
          <ac:chgData name="Huber Florian" userId="e447029a-6328-4a09-9410-16b2071bbfe0" providerId="ADAL" clId="{8CFF361B-441A-484F-B42A-FE07F5750CE4}" dt="2022-08-25T00:27:49.287" v="527" actId="20577"/>
          <ac:spMkLst>
            <pc:docMk/>
            <pc:sldMk cId="1022681681" sldId="351"/>
            <ac:spMk id="13" creationId="{BBA6EE14-DB0F-4115-841F-25BEFFD59901}"/>
          </ac:spMkLst>
        </pc:spChg>
        <pc:graphicFrameChg chg="mod modGraphic">
          <ac:chgData name="Huber Florian" userId="e447029a-6328-4a09-9410-16b2071bbfe0" providerId="ADAL" clId="{8CFF361B-441A-484F-B42A-FE07F5750CE4}" dt="2022-08-25T01:13:41.311" v="633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add">
        <pc:chgData name="Huber Florian" userId="e447029a-6328-4a09-9410-16b2071bbfe0" providerId="ADAL" clId="{8CFF361B-441A-484F-B42A-FE07F5750CE4}" dt="2022-08-25T05:49:33.590" v="634" actId="2890"/>
        <pc:sldMkLst>
          <pc:docMk/>
          <pc:sldMk cId="4027567499" sldId="352"/>
        </pc:sldMkLst>
      </pc:sldChg>
      <pc:sldChg chg="modSp add mod">
        <pc:chgData name="Huber Florian" userId="e447029a-6328-4a09-9410-16b2071bbfe0" providerId="ADAL" clId="{8CFF361B-441A-484F-B42A-FE07F5750CE4}" dt="2022-08-25T07:09:00.897" v="1321" actId="3064"/>
        <pc:sldMkLst>
          <pc:docMk/>
          <pc:sldMk cId="3842979164" sldId="353"/>
        </pc:sldMkLst>
        <pc:spChg chg="mod">
          <ac:chgData name="Huber Florian" userId="e447029a-6328-4a09-9410-16b2071bbfe0" providerId="ADAL" clId="{8CFF361B-441A-484F-B42A-FE07F5750CE4}" dt="2022-08-25T07:09:00.897" v="1321" actId="3064"/>
          <ac:spMkLst>
            <pc:docMk/>
            <pc:sldMk cId="3842979164" sldId="353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8:30.002" v="1317" actId="3064"/>
          <ac:spMkLst>
            <pc:docMk/>
            <pc:sldMk cId="3842979164" sldId="353"/>
            <ac:spMk id="5" creationId="{AB9A5BFE-4874-B34B-8A2A-82D1EB42D68D}"/>
          </ac:spMkLst>
        </pc:spChg>
      </pc:sldChg>
      <pc:sldChg chg="addSp delSp modSp new mod ord modClrScheme chgLayout">
        <pc:chgData name="Huber Florian" userId="e447029a-6328-4a09-9410-16b2071bbfe0" providerId="ADAL" clId="{8CFF361B-441A-484F-B42A-FE07F5750CE4}" dt="2022-08-25T07:26:37.363" v="1996" actId="20578"/>
        <pc:sldMkLst>
          <pc:docMk/>
          <pc:sldMk cId="932415184" sldId="354"/>
        </pc:sldMkLst>
        <pc:spChg chg="del">
          <ac:chgData name="Huber Florian" userId="e447029a-6328-4a09-9410-16b2071bbfe0" providerId="ADAL" clId="{8CFF361B-441A-484F-B42A-FE07F5750CE4}" dt="2022-08-25T07:21:36.290" v="1925" actId="478"/>
          <ac:spMkLst>
            <pc:docMk/>
            <pc:sldMk cId="932415184" sldId="354"/>
            <ac:spMk id="2" creationId="{4B45AEB5-3AD7-5A60-F727-3293B5AA680A}"/>
          </ac:spMkLst>
        </pc:spChg>
        <pc:spChg chg="del mod ord">
          <ac:chgData name="Huber Florian" userId="e447029a-6328-4a09-9410-16b2071bbfe0" providerId="ADAL" clId="{8CFF361B-441A-484F-B42A-FE07F5750CE4}" dt="2022-08-25T07:24:49.651" v="1975" actId="478"/>
          <ac:spMkLst>
            <pc:docMk/>
            <pc:sldMk cId="932415184" sldId="354"/>
            <ac:spMk id="3" creationId="{1BDBB983-17A6-E7A5-DA10-435D9DBF96D0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4" creationId="{8B00979F-FD32-7799-1C5F-4718C7E37CFA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5" creationId="{104863BF-AB88-3CA9-82BC-D30061B23CF1}"/>
          </ac:spMkLst>
        </pc:spChg>
        <pc:spChg chg="add del mod ord">
          <ac:chgData name="Huber Florian" userId="e447029a-6328-4a09-9410-16b2071bbfe0" providerId="ADAL" clId="{8CFF361B-441A-484F-B42A-FE07F5750CE4}" dt="2022-08-25T07:25:58.142" v="1992" actId="478"/>
          <ac:spMkLst>
            <pc:docMk/>
            <pc:sldMk cId="932415184" sldId="354"/>
            <ac:spMk id="9" creationId="{CA067E1E-54F9-689A-2F52-1A0859B15DFC}"/>
          </ac:spMkLst>
        </pc:spChg>
        <pc:spChg chg="add del mod ord">
          <ac:chgData name="Huber Florian" userId="e447029a-6328-4a09-9410-16b2071bbfe0" providerId="ADAL" clId="{8CFF361B-441A-484F-B42A-FE07F5750CE4}" dt="2022-08-25T07:25:50.647" v="1991" actId="478"/>
          <ac:spMkLst>
            <pc:docMk/>
            <pc:sldMk cId="932415184" sldId="354"/>
            <ac:spMk id="10" creationId="{E7677AF4-A36A-41A8-82C3-AD832009FE83}"/>
          </ac:spMkLst>
        </pc:spChg>
        <pc:spChg chg="add del mo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12" creationId="{A5C9BCC7-1BBB-BCBF-979A-C85773F7429A}"/>
          </ac:spMkLst>
        </pc:spChg>
        <pc:picChg chg="add del mod modCrop">
          <ac:chgData name="Huber Florian" userId="e447029a-6328-4a09-9410-16b2071bbfe0" providerId="ADAL" clId="{8CFF361B-441A-484F-B42A-FE07F5750CE4}" dt="2022-08-25T07:21:29.133" v="1924" actId="478"/>
          <ac:picMkLst>
            <pc:docMk/>
            <pc:sldMk cId="932415184" sldId="354"/>
            <ac:picMk id="7" creationId="{7700525B-DF99-6BBE-0344-60051D8EC652}"/>
          </ac:picMkLst>
        </pc:picChg>
        <pc:picChg chg="add mod">
          <ac:chgData name="Huber Florian" userId="e447029a-6328-4a09-9410-16b2071bbfe0" providerId="ADAL" clId="{8CFF361B-441A-484F-B42A-FE07F5750CE4}" dt="2022-08-25T07:26:21.060" v="1995" actId="1076"/>
          <ac:picMkLst>
            <pc:docMk/>
            <pc:sldMk cId="932415184" sldId="354"/>
            <ac:picMk id="8" creationId="{1828E1E0-EA63-B63B-D8F3-4B6CF3FA8177}"/>
          </ac:picMkLst>
        </pc:picChg>
      </pc:sldChg>
      <pc:sldChg chg="addSp modSp new mod">
        <pc:chgData name="Huber Florian" userId="e447029a-6328-4a09-9410-16b2071bbfe0" providerId="ADAL" clId="{8CFF361B-441A-484F-B42A-FE07F5750CE4}" dt="2022-08-25T07:33:24.238" v="2196" actId="1076"/>
        <pc:sldMkLst>
          <pc:docMk/>
          <pc:sldMk cId="2964785827" sldId="355"/>
        </pc:sldMkLst>
        <pc:spChg chg="mod">
          <ac:chgData name="Huber Florian" userId="e447029a-6328-4a09-9410-16b2071bbfe0" providerId="ADAL" clId="{8CFF361B-441A-484F-B42A-FE07F5750CE4}" dt="2022-08-25T07:32:49.046" v="2189" actId="20577"/>
          <ac:spMkLst>
            <pc:docMk/>
            <pc:sldMk cId="2964785827" sldId="355"/>
            <ac:spMk id="2" creationId="{FF7EDB39-D69F-C49C-543A-38EF4AFABC40}"/>
          </ac:spMkLst>
        </pc:spChg>
        <pc:spChg chg="mod">
          <ac:chgData name="Huber Florian" userId="e447029a-6328-4a09-9410-16b2071bbfe0" providerId="ADAL" clId="{8CFF361B-441A-484F-B42A-FE07F5750CE4}" dt="2022-08-25T07:30:54.521" v="2098" actId="6549"/>
          <ac:spMkLst>
            <pc:docMk/>
            <pc:sldMk cId="2964785827" sldId="355"/>
            <ac:spMk id="3" creationId="{D6CCD2EB-FA2A-995E-817C-69934B9FBD0F}"/>
          </ac:spMkLst>
        </pc:spChg>
        <pc:spChg chg="add mod">
          <ac:chgData name="Huber Florian" userId="e447029a-6328-4a09-9410-16b2071bbfe0" providerId="ADAL" clId="{8CFF361B-441A-484F-B42A-FE07F5750CE4}" dt="2022-08-25T07:28:11.736" v="2011" actId="14100"/>
          <ac:spMkLst>
            <pc:docMk/>
            <pc:sldMk cId="2964785827" sldId="355"/>
            <ac:spMk id="7" creationId="{E1AF1670-26D0-C098-E11B-4351E1224CB3}"/>
          </ac:spMkLst>
        </pc:spChg>
        <pc:spChg chg="add mod">
          <ac:chgData name="Huber Florian" userId="e447029a-6328-4a09-9410-16b2071bbfe0" providerId="ADAL" clId="{8CFF361B-441A-484F-B42A-FE07F5750CE4}" dt="2022-08-25T07:29:13.325" v="2062" actId="20577"/>
          <ac:spMkLst>
            <pc:docMk/>
            <pc:sldMk cId="2964785827" sldId="355"/>
            <ac:spMk id="8" creationId="{EF94500F-C8B9-97E6-56C4-53EF00670651}"/>
          </ac:spMkLst>
        </pc:spChg>
        <pc:spChg chg="add mod">
          <ac:chgData name="Huber Florian" userId="e447029a-6328-4a09-9410-16b2071bbfe0" providerId="ADAL" clId="{8CFF361B-441A-484F-B42A-FE07F5750CE4}" dt="2022-08-25T07:28:55.721" v="2051" actId="20577"/>
          <ac:spMkLst>
            <pc:docMk/>
            <pc:sldMk cId="2964785827" sldId="355"/>
            <ac:spMk id="9" creationId="{DB741727-4D96-B8A5-A7F7-33AD5A418133}"/>
          </ac:spMkLst>
        </pc:spChg>
        <pc:spChg chg="add mod">
          <ac:chgData name="Huber Florian" userId="e447029a-6328-4a09-9410-16b2071bbfe0" providerId="ADAL" clId="{8CFF361B-441A-484F-B42A-FE07F5750CE4}" dt="2022-08-25T07:33:24.238" v="2196" actId="1076"/>
          <ac:spMkLst>
            <pc:docMk/>
            <pc:sldMk cId="2964785827" sldId="355"/>
            <ac:spMk id="10" creationId="{F4747F30-74FD-A618-C4CA-3B0C1D8E7C2D}"/>
          </ac:spMkLst>
        </pc:spChg>
        <pc:picChg chg="add mod">
          <ac:chgData name="Huber Florian" userId="e447029a-6328-4a09-9410-16b2071bbfe0" providerId="ADAL" clId="{8CFF361B-441A-484F-B42A-FE07F5750CE4}" dt="2022-08-25T07:29:04.143" v="205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MasterChg chg="modSldLayout">
        <pc:chgData name="Huber Florian" userId="e447029a-6328-4a09-9410-16b2071bbfe0" providerId="ADAL" clId="{8CFF361B-441A-484F-B42A-FE07F5750CE4}" dt="2022-08-25T07:06:38.249" v="1307" actId="3064"/>
        <pc:sldMasterMkLst>
          <pc:docMk/>
          <pc:sldMasterMk cId="3082099491" sldId="2147483660"/>
        </pc:sldMasterMkLst>
        <pc:sldLayoutChg chg="modSp mod">
          <pc:chgData name="Huber Florian" userId="e447029a-6328-4a09-9410-16b2071bbfe0" providerId="ADAL" clId="{8CFF361B-441A-484F-B42A-FE07F5750CE4}" dt="2022-08-25T07:05:53.205" v="1305" actId="3064"/>
          <pc:sldLayoutMkLst>
            <pc:docMk/>
            <pc:sldMasterMk cId="3082099491" sldId="2147483660"/>
            <pc:sldLayoutMk cId="2381501017" sldId="2147483669"/>
          </pc:sldLayoutMkLst>
          <pc:spChg chg="mod">
            <ac:chgData name="Huber Florian" userId="e447029a-6328-4a09-9410-16b2071bbfe0" providerId="ADAL" clId="{8CFF361B-441A-484F-B42A-FE07F5750CE4}" dt="2022-08-25T07:05:46.993" v="1303" actId="3064"/>
            <ac:spMkLst>
              <pc:docMk/>
              <pc:sldMasterMk cId="3082099491" sldId="2147483660"/>
              <pc:sldLayoutMk cId="2381501017" sldId="2147483669"/>
              <ac:spMk id="13" creationId="{5B4D56ED-3E3D-0940-BB63-EEDB1731948C}"/>
            </ac:spMkLst>
          </pc:spChg>
          <pc:spChg chg="mod">
            <ac:chgData name="Huber Florian" userId="e447029a-6328-4a09-9410-16b2071bbfe0" providerId="ADAL" clId="{8CFF361B-441A-484F-B42A-FE07F5750CE4}" dt="2022-08-25T07:05:53.205" v="1305" actId="3064"/>
            <ac:spMkLst>
              <pc:docMk/>
              <pc:sldMasterMk cId="3082099491" sldId="2147483660"/>
              <pc:sldLayoutMk cId="2381501017" sldId="2147483669"/>
              <ac:spMk id="16" creationId="{2915216A-7757-CD4C-B5CF-BF33CEA88F59}"/>
            </ac:spMkLst>
          </pc:spChg>
        </pc:sldLayoutChg>
        <pc:sldLayoutChg chg="modSp mod">
          <pc:chgData name="Huber Florian" userId="e447029a-6328-4a09-9410-16b2071bbfe0" providerId="ADAL" clId="{8CFF361B-441A-484F-B42A-FE07F5750CE4}" dt="2022-08-25T07:06:38.249" v="1307" actId="3064"/>
          <pc:sldLayoutMkLst>
            <pc:docMk/>
            <pc:sldMasterMk cId="3082099491" sldId="2147483660"/>
            <pc:sldLayoutMk cId="823826437" sldId="2147483672"/>
          </pc:sldLayoutMkLst>
          <pc:spChg chg="mod">
            <ac:chgData name="Huber Florian" userId="e447029a-6328-4a09-9410-16b2071bbfe0" providerId="ADAL" clId="{8CFF361B-441A-484F-B42A-FE07F5750CE4}" dt="2022-08-25T07:06:38.249" v="1307" actId="3064"/>
            <ac:spMkLst>
              <pc:docMk/>
              <pc:sldMasterMk cId="3082099491" sldId="2147483660"/>
              <pc:sldLayoutMk cId="823826437" sldId="2147483672"/>
              <ac:spMk id="10" creationId="{1995F79F-8D57-7340-8EE5-EC92500BFC75}"/>
            </ac:spMkLst>
          </pc:spChg>
        </pc:sldLayoutChg>
      </pc:sldMasterChg>
    </pc:docChg>
  </pc:docChgLst>
  <pc:docChgLst>
    <pc:chgData name="Huber Florian" userId="e447029a-6328-4a09-9410-16b2071bbfe0" providerId="ADAL" clId="{590573E9-4CAF-5E44-8F4C-07FA0EC99575}"/>
    <pc:docChg chg="undo custSel addSld delSld modSld sldOrd">
      <pc:chgData name="Huber Florian" userId="e447029a-6328-4a09-9410-16b2071bbfe0" providerId="ADAL" clId="{590573E9-4CAF-5E44-8F4C-07FA0EC99575}" dt="2022-09-08T14:31:28.949" v="3672" actId="20577"/>
      <pc:docMkLst>
        <pc:docMk/>
      </pc:docMkLst>
      <pc:sldChg chg="modSp mod">
        <pc:chgData name="Huber Florian" userId="e447029a-6328-4a09-9410-16b2071bbfe0" providerId="ADAL" clId="{590573E9-4CAF-5E44-8F4C-07FA0EC99575}" dt="2022-09-07T21:28:54.430" v="256" actId="3064"/>
        <pc:sldMkLst>
          <pc:docMk/>
          <pc:sldMk cId="1842496940" sldId="271"/>
        </pc:sldMkLst>
        <pc:spChg chg="mod">
          <ac:chgData name="Huber Florian" userId="e447029a-6328-4a09-9410-16b2071bbfe0" providerId="ADAL" clId="{590573E9-4CAF-5E44-8F4C-07FA0EC99575}" dt="2022-09-07T21:28:54.430" v="256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 ord">
        <pc:chgData name="Huber Florian" userId="e447029a-6328-4a09-9410-16b2071bbfe0" providerId="ADAL" clId="{590573E9-4CAF-5E44-8F4C-07FA0EC99575}" dt="2022-09-07T21:38:47.032" v="833" actId="20578"/>
        <pc:sldMkLst>
          <pc:docMk/>
          <pc:sldMk cId="2670214622" sldId="290"/>
        </pc:sldMkLst>
        <pc:spChg chg="mod">
          <ac:chgData name="Huber Florian" userId="e447029a-6328-4a09-9410-16b2071bbfe0" providerId="ADAL" clId="{590573E9-4CAF-5E44-8F4C-07FA0EC99575}" dt="2022-09-07T21:11:02.435" v="138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590573E9-4CAF-5E44-8F4C-07FA0EC99575}" dt="2022-09-07T21:12:32.151" v="185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modSp mod ord modClrScheme chgLayout">
        <pc:chgData name="Huber Florian" userId="e447029a-6328-4a09-9410-16b2071bbfe0" providerId="ADAL" clId="{590573E9-4CAF-5E44-8F4C-07FA0EC99575}" dt="2022-09-07T22:22:48.224" v="2431" actId="14100"/>
        <pc:sldMkLst>
          <pc:docMk/>
          <pc:sldMk cId="1515793328" sldId="319"/>
        </pc:sldMkLst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5" creationId="{AB9A5BFE-4874-B34B-8A2A-82D1EB42D68D}"/>
          </ac:spMkLst>
        </pc:spChg>
        <pc:spChg chg="mod ord">
          <ac:chgData name="Huber Florian" userId="e447029a-6328-4a09-9410-16b2071bbfe0" providerId="ADAL" clId="{590573E9-4CAF-5E44-8F4C-07FA0EC99575}" dt="2022-09-07T22:22:48.224" v="2431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addSp delSp modSp mod ord">
        <pc:chgData name="Huber Florian" userId="e447029a-6328-4a09-9410-16b2071bbfe0" providerId="ADAL" clId="{590573E9-4CAF-5E44-8F4C-07FA0EC99575}" dt="2022-09-07T22:02:57.835" v="1849" actId="20578"/>
        <pc:sldMkLst>
          <pc:docMk/>
          <pc:sldMk cId="932415184" sldId="354"/>
        </pc:sldMkLst>
        <pc:picChg chg="del">
          <ac:chgData name="Huber Florian" userId="e447029a-6328-4a09-9410-16b2071bbfe0" providerId="ADAL" clId="{590573E9-4CAF-5E44-8F4C-07FA0EC99575}" dt="2022-09-07T20:56:35.490" v="5" actId="478"/>
          <ac:picMkLst>
            <pc:docMk/>
            <pc:sldMk cId="932415184" sldId="354"/>
            <ac:picMk id="2" creationId="{41DA2E00-194C-AE34-104B-17A2737B08C8}"/>
          </ac:picMkLst>
        </pc:picChg>
        <pc:picChg chg="add mod">
          <ac:chgData name="Huber Florian" userId="e447029a-6328-4a09-9410-16b2071bbfe0" providerId="ADAL" clId="{590573E9-4CAF-5E44-8F4C-07FA0EC99575}" dt="2022-09-07T20:56:31.789" v="4" actId="167"/>
          <ac:picMkLst>
            <pc:docMk/>
            <pc:sldMk cId="932415184" sldId="354"/>
            <ac:picMk id="3" creationId="{7D04F81D-8938-0DAB-5BDD-D9D4D58A445C}"/>
          </ac:picMkLst>
        </pc:picChg>
      </pc:sldChg>
      <pc:sldChg chg="addSp delSp modSp mod ord">
        <pc:chgData name="Huber Florian" userId="e447029a-6328-4a09-9410-16b2071bbfe0" providerId="ADAL" clId="{590573E9-4CAF-5E44-8F4C-07FA0EC99575}" dt="2022-09-07T22:03:46.639" v="1897" actId="113"/>
        <pc:sldMkLst>
          <pc:docMk/>
          <pc:sldMk cId="1429787185" sldId="356"/>
        </pc:sldMkLst>
        <pc:spChg chg="mod">
          <ac:chgData name="Huber Florian" userId="e447029a-6328-4a09-9410-16b2071bbfe0" providerId="ADAL" clId="{590573E9-4CAF-5E44-8F4C-07FA0EC99575}" dt="2022-09-07T22:03:46.639" v="1897" actId="113"/>
          <ac:spMkLst>
            <pc:docMk/>
            <pc:sldMk cId="1429787185" sldId="356"/>
            <ac:spMk id="2" creationId="{A7E9D35D-3360-6050-83BC-868877B95CBB}"/>
          </ac:spMkLst>
        </pc:spChg>
        <pc:spChg chg="add del mod">
          <ac:chgData name="Huber Florian" userId="e447029a-6328-4a09-9410-16b2071bbfe0" providerId="ADAL" clId="{590573E9-4CAF-5E44-8F4C-07FA0EC99575}" dt="2022-09-07T21:27:34.420" v="237"/>
          <ac:spMkLst>
            <pc:docMk/>
            <pc:sldMk cId="1429787185" sldId="356"/>
            <ac:spMk id="3" creationId="{0C8F7EA8-D9D9-012D-1318-BD6DC0C310C0}"/>
          </ac:spMkLst>
        </pc:spChg>
      </pc:sldChg>
      <pc:sldChg chg="modSp mod ord">
        <pc:chgData name="Huber Florian" userId="e447029a-6328-4a09-9410-16b2071bbfe0" providerId="ADAL" clId="{590573E9-4CAF-5E44-8F4C-07FA0EC99575}" dt="2022-09-07T22:10:50.858" v="2181" actId="20578"/>
        <pc:sldMkLst>
          <pc:docMk/>
          <pc:sldMk cId="1852623429" sldId="357"/>
        </pc:sldMkLst>
        <pc:spChg chg="mod">
          <ac:chgData name="Huber Florian" userId="e447029a-6328-4a09-9410-16b2071bbfe0" providerId="ADAL" clId="{590573E9-4CAF-5E44-8F4C-07FA0EC99575}" dt="2022-09-07T21:26:47.841" v="231" actId="113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892903152" sldId="363"/>
        </pc:sldMkLst>
      </pc:sldChg>
      <pc:sldChg chg="del">
        <pc:chgData name="Huber Florian" userId="e447029a-6328-4a09-9410-16b2071bbfe0" providerId="ADAL" clId="{590573E9-4CAF-5E44-8F4C-07FA0EC99575}" dt="2022-09-07T22:26:59.323" v="2603" actId="2696"/>
        <pc:sldMkLst>
          <pc:docMk/>
          <pc:sldMk cId="607722838" sldId="365"/>
        </pc:sldMkLst>
      </pc:sldChg>
      <pc:sldChg chg="ord">
        <pc:chgData name="Huber Florian" userId="e447029a-6328-4a09-9410-16b2071bbfe0" providerId="ADAL" clId="{590573E9-4CAF-5E44-8F4C-07FA0EC99575}" dt="2022-09-07T22:30:30.602" v="2717" actId="20578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590573E9-4CAF-5E44-8F4C-07FA0EC99575}" dt="2022-09-07T21:10:09.691" v="107" actId="2696"/>
        <pc:sldMkLst>
          <pc:docMk/>
          <pc:sldMk cId="2144853786" sldId="369"/>
        </pc:sldMkLst>
      </pc:sldChg>
      <pc:sldChg chg="modSp mod">
        <pc:chgData name="Huber Florian" userId="e447029a-6328-4a09-9410-16b2071bbfe0" providerId="ADAL" clId="{590573E9-4CAF-5E44-8F4C-07FA0EC99575}" dt="2022-09-07T22:01:18.460" v="1848" actId="20577"/>
        <pc:sldMkLst>
          <pc:docMk/>
          <pc:sldMk cId="3785367945" sldId="370"/>
        </pc:sldMkLst>
        <pc:spChg chg="mod">
          <ac:chgData name="Huber Florian" userId="e447029a-6328-4a09-9410-16b2071bbfe0" providerId="ADAL" clId="{590573E9-4CAF-5E44-8F4C-07FA0EC99575}" dt="2022-09-07T22:01:18.460" v="1848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mod ord">
        <pc:chgData name="Huber Florian" userId="e447029a-6328-4a09-9410-16b2071bbfe0" providerId="ADAL" clId="{590573E9-4CAF-5E44-8F4C-07FA0EC99575}" dt="2022-09-08T12:09:20.560" v="2828" actId="20577"/>
        <pc:sldMkLst>
          <pc:docMk/>
          <pc:sldMk cId="3061561928" sldId="371"/>
        </pc:sldMkLst>
        <pc:spChg chg="mod">
          <ac:chgData name="Huber Florian" userId="e447029a-6328-4a09-9410-16b2071bbfe0" providerId="ADAL" clId="{590573E9-4CAF-5E44-8F4C-07FA0EC99575}" dt="2022-09-07T21:17:20.352" v="210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37:36.344" v="751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2:09:20.560" v="2828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590573E9-4CAF-5E44-8F4C-07FA0EC99575}" dt="2022-09-07T21:09:51.751" v="106" actId="2696"/>
        <pc:sldMkLst>
          <pc:docMk/>
          <pc:sldMk cId="3179337363" sldId="372"/>
        </pc:sldMkLst>
      </pc:sldChg>
      <pc:sldChg chg="del">
        <pc:chgData name="Huber Florian" userId="e447029a-6328-4a09-9410-16b2071bbfe0" providerId="ADAL" clId="{590573E9-4CAF-5E44-8F4C-07FA0EC99575}" dt="2022-09-07T21:55:34.478" v="1816" actId="2696"/>
        <pc:sldMkLst>
          <pc:docMk/>
          <pc:sldMk cId="171826787" sldId="374"/>
        </pc:sldMkLst>
      </pc:sldChg>
      <pc:sldChg chg="del">
        <pc:chgData name="Huber Florian" userId="e447029a-6328-4a09-9410-16b2071bbfe0" providerId="ADAL" clId="{590573E9-4CAF-5E44-8F4C-07FA0EC99575}" dt="2022-09-07T21:27:14.556" v="233" actId="2696"/>
        <pc:sldMkLst>
          <pc:docMk/>
          <pc:sldMk cId="2322226266" sldId="375"/>
        </pc:sldMkLst>
      </pc:sldChg>
      <pc:sldChg chg="del">
        <pc:chgData name="Huber Florian" userId="e447029a-6328-4a09-9410-16b2071bbfe0" providerId="ADAL" clId="{590573E9-4CAF-5E44-8F4C-07FA0EC99575}" dt="2022-09-07T21:27:15.664" v="234" actId="2696"/>
        <pc:sldMkLst>
          <pc:docMk/>
          <pc:sldMk cId="2072224453" sldId="377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4228165932" sldId="378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903032876" sldId="380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1187861847" sldId="381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240006750" sldId="382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4092040996" sldId="383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343511128" sldId="385"/>
        </pc:sldMkLst>
      </pc:sldChg>
      <pc:sldChg chg="del">
        <pc:chgData name="Huber Florian" userId="e447029a-6328-4a09-9410-16b2071bbfe0" providerId="ADAL" clId="{590573E9-4CAF-5E44-8F4C-07FA0EC99575}" dt="2022-09-07T22:26:36.332" v="2599" actId="2696"/>
        <pc:sldMkLst>
          <pc:docMk/>
          <pc:sldMk cId="2573102428" sldId="386"/>
        </pc:sldMkLst>
      </pc:sldChg>
      <pc:sldChg chg="modSp mod ord">
        <pc:chgData name="Huber Florian" userId="e447029a-6328-4a09-9410-16b2071bbfe0" providerId="ADAL" clId="{590573E9-4CAF-5E44-8F4C-07FA0EC99575}" dt="2022-09-07T22:26:07.006" v="2595" actId="20578"/>
        <pc:sldMkLst>
          <pc:docMk/>
          <pc:sldMk cId="950401579" sldId="389"/>
        </pc:sldMkLst>
        <pc:spChg chg="mod">
          <ac:chgData name="Huber Florian" userId="e447029a-6328-4a09-9410-16b2071bbfe0" providerId="ADAL" clId="{590573E9-4CAF-5E44-8F4C-07FA0EC99575}" dt="2022-09-07T22:25:58.728" v="2594" actId="20577"/>
          <ac:spMkLst>
            <pc:docMk/>
            <pc:sldMk cId="950401579" sldId="389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763130906" sldId="391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66150789" sldId="392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037107359" sldId="393"/>
        </pc:sldMkLst>
      </pc:sldChg>
      <pc:sldChg chg="ord">
        <pc:chgData name="Huber Florian" userId="e447029a-6328-4a09-9410-16b2071bbfe0" providerId="ADAL" clId="{590573E9-4CAF-5E44-8F4C-07FA0EC99575}" dt="2022-09-07T22:30:46.687" v="2718" actId="20578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590573E9-4CAF-5E44-8F4C-07FA0EC99575}" dt="2022-09-07T22:33:45.240" v="2825" actId="20577"/>
        <pc:sldMkLst>
          <pc:docMk/>
          <pc:sldMk cId="4053814621" sldId="395"/>
        </pc:sldMkLst>
        <pc:spChg chg="mod">
          <ac:chgData name="Huber Florian" userId="e447029a-6328-4a09-9410-16b2071bbfe0" providerId="ADAL" clId="{590573E9-4CAF-5E44-8F4C-07FA0EC99575}" dt="2022-09-07T22:33:45.240" v="2825" actId="20577"/>
          <ac:spMkLst>
            <pc:docMk/>
            <pc:sldMk cId="4053814621" sldId="395"/>
            <ac:spMk id="5" creationId="{AB9A5BFE-4874-B34B-8A2A-82D1EB42D68D}"/>
          </ac:spMkLst>
        </pc:spChg>
      </pc:sldChg>
      <pc:sldChg chg="addSp modSp mod ord chgLayout">
        <pc:chgData name="Huber Florian" userId="e447029a-6328-4a09-9410-16b2071bbfe0" providerId="ADAL" clId="{590573E9-4CAF-5E44-8F4C-07FA0EC99575}" dt="2022-09-07T22:29:50.316" v="2715" actId="20577"/>
        <pc:sldMkLst>
          <pc:docMk/>
          <pc:sldMk cId="20482346" sldId="396"/>
        </pc:sldMkLst>
        <pc:spChg chg="mod ord">
          <ac:chgData name="Huber Florian" userId="e447029a-6328-4a09-9410-16b2071bbfe0" providerId="ADAL" clId="{590573E9-4CAF-5E44-8F4C-07FA0EC99575}" dt="2022-09-07T22:29:08.690" v="2672" actId="113"/>
          <ac:spMkLst>
            <pc:docMk/>
            <pc:sldMk cId="20482346" sldId="396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590573E9-4CAF-5E44-8F4C-07FA0EC99575}" dt="2022-09-07T22:29:50.316" v="2715" actId="20577"/>
          <ac:spMkLst>
            <pc:docMk/>
            <pc:sldMk cId="20482346" sldId="396"/>
            <ac:spMk id="3" creationId="{3F3A1306-D51B-51DD-24DA-29A74B8F153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5" creationId="{EDE58F2D-F591-90E1-92F7-A6FD92301DB0}"/>
          </ac:spMkLst>
        </pc:spChg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21958014" sldId="397"/>
        </pc:sldMkLst>
      </pc:sldChg>
      <pc:sldChg chg="modSp mod">
        <pc:chgData name="Huber Florian" userId="e447029a-6328-4a09-9410-16b2071bbfe0" providerId="ADAL" clId="{590573E9-4CAF-5E44-8F4C-07FA0EC99575}" dt="2022-09-07T21:14:09.601" v="202" actId="14100"/>
        <pc:sldMkLst>
          <pc:docMk/>
          <pc:sldMk cId="3171049694" sldId="398"/>
        </pc:sldMkLst>
        <pc:spChg chg="mod">
          <ac:chgData name="Huber Florian" userId="e447029a-6328-4a09-9410-16b2071bbfe0" providerId="ADAL" clId="{590573E9-4CAF-5E44-8F4C-07FA0EC99575}" dt="2022-09-07T21:14:09.601" v="202" actId="14100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1:10:31.612" v="118" actId="20577"/>
          <ac:spMkLst>
            <pc:docMk/>
            <pc:sldMk cId="3171049694" sldId="398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9:41.921" v="2180" actId="1076"/>
        <pc:sldMkLst>
          <pc:docMk/>
          <pc:sldMk cId="1826026083" sldId="399"/>
        </pc:sldMkLst>
        <pc:spChg chg="mod">
          <ac:chgData name="Huber Florian" userId="e447029a-6328-4a09-9410-16b2071bbfe0" providerId="ADAL" clId="{590573E9-4CAF-5E44-8F4C-07FA0EC99575}" dt="2022-09-07T22:09:41.921" v="2180" actId="1076"/>
          <ac:spMkLst>
            <pc:docMk/>
            <pc:sldMk cId="1826026083" sldId="399"/>
            <ac:spMk id="3" creationId="{1BAFB5BF-690F-7DBD-29AA-08C845FACB5C}"/>
          </ac:spMkLst>
        </pc:spChg>
      </pc:sldChg>
      <pc:sldChg chg="modSp add mod">
        <pc:chgData name="Huber Florian" userId="e447029a-6328-4a09-9410-16b2071bbfe0" providerId="ADAL" clId="{590573E9-4CAF-5E44-8F4C-07FA0EC99575}" dt="2022-09-07T22:11:31.397" v="2185" actId="1076"/>
        <pc:sldMkLst>
          <pc:docMk/>
          <pc:sldMk cId="3821046968" sldId="400"/>
        </pc:sldMkLst>
        <pc:spChg chg="mod">
          <ac:chgData name="Huber Florian" userId="e447029a-6328-4a09-9410-16b2071bbfe0" providerId="ADAL" clId="{590573E9-4CAF-5E44-8F4C-07FA0EC99575}" dt="2022-09-07T21:39:03.192" v="836" actId="20577"/>
          <ac:spMkLst>
            <pc:docMk/>
            <pc:sldMk cId="3821046968" sldId="400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53:59.798" v="1815" actId="20577"/>
          <ac:spMkLst>
            <pc:docMk/>
            <pc:sldMk cId="3821046968" sldId="400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11:31.397" v="2185" actId="1076"/>
          <ac:spMkLst>
            <pc:docMk/>
            <pc:sldMk cId="3821046968" sldId="400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7:52.103" v="2057" actId="20578"/>
        <pc:sldMkLst>
          <pc:docMk/>
          <pc:sldMk cId="3647809016" sldId="401"/>
        </pc:sldMkLst>
        <pc:spChg chg="mod">
          <ac:chgData name="Huber Florian" userId="e447029a-6328-4a09-9410-16b2071bbfe0" providerId="ADAL" clId="{590573E9-4CAF-5E44-8F4C-07FA0EC99575}" dt="2022-09-07T22:07:43.414" v="2056" actId="20577"/>
          <ac:spMkLst>
            <pc:docMk/>
            <pc:sldMk cId="3647809016" sldId="401"/>
            <ac:spMk id="2" creationId="{A7E9D35D-3360-6050-83BC-868877B95CBB}"/>
          </ac:spMkLst>
        </pc:spChg>
      </pc:sldChg>
      <pc:sldChg chg="addSp delSp modSp add mod modClrScheme chgLayout">
        <pc:chgData name="Huber Florian" userId="e447029a-6328-4a09-9410-16b2071bbfe0" providerId="ADAL" clId="{590573E9-4CAF-5E44-8F4C-07FA0EC99575}" dt="2022-09-07T22:17:44.605" v="2244" actId="1076"/>
        <pc:sldMkLst>
          <pc:docMk/>
          <pc:sldMk cId="2370403413" sldId="402"/>
        </pc:sldMkLst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2" creationId="{A7E9D35D-3360-6050-83BC-868877B95CBB}"/>
          </ac:spMkLst>
        </pc:spChg>
        <pc:spChg chg="add del mod ord">
          <ac:chgData name="Huber Florian" userId="e447029a-6328-4a09-9410-16b2071bbfe0" providerId="ADAL" clId="{590573E9-4CAF-5E44-8F4C-07FA0EC99575}" dt="2022-09-07T22:13:04.528" v="2200" actId="478"/>
          <ac:spMkLst>
            <pc:docMk/>
            <pc:sldMk cId="2370403413" sldId="402"/>
            <ac:spMk id="3" creationId="{7AAF9BE1-DCEA-581B-A237-155F30488AE4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5" creationId="{EDE58F2D-F591-90E1-92F7-A6FD92301DB0}"/>
          </ac:spMkLst>
        </pc:spChg>
        <pc:spChg chg="add mod ord">
          <ac:chgData name="Huber Florian" userId="e447029a-6328-4a09-9410-16b2071bbfe0" providerId="ADAL" clId="{590573E9-4CAF-5E44-8F4C-07FA0EC99575}" dt="2022-09-07T22:17:44.605" v="2244" actId="1076"/>
          <ac:spMkLst>
            <pc:docMk/>
            <pc:sldMk cId="2370403413" sldId="402"/>
            <ac:spMk id="6" creationId="{996B8ED2-B1AE-628D-F72F-25D665565CF4}"/>
          </ac:spMkLst>
        </pc:spChg>
      </pc:sldChg>
      <pc:sldChg chg="modSp add mod ord">
        <pc:chgData name="Huber Florian" userId="e447029a-6328-4a09-9410-16b2071bbfe0" providerId="ADAL" clId="{590573E9-4CAF-5E44-8F4C-07FA0EC99575}" dt="2022-09-07T22:16:39.744" v="2240" actId="1076"/>
        <pc:sldMkLst>
          <pc:docMk/>
          <pc:sldMk cId="3458236163" sldId="403"/>
        </pc:sldMkLst>
        <pc:spChg chg="mod">
          <ac:chgData name="Huber Florian" userId="e447029a-6328-4a09-9410-16b2071bbfe0" providerId="ADAL" clId="{590573E9-4CAF-5E44-8F4C-07FA0EC99575}" dt="2022-09-07T22:16:39.744" v="2240" actId="1076"/>
          <ac:spMkLst>
            <pc:docMk/>
            <pc:sldMk cId="3458236163" sldId="403"/>
            <ac:spMk id="2" creationId="{A7E9D35D-3360-6050-83BC-868877B95CBB}"/>
          </ac:spMkLst>
        </pc:spChg>
      </pc:sldChg>
      <pc:sldChg chg="modSp add mod ord">
        <pc:chgData name="Huber Florian" userId="e447029a-6328-4a09-9410-16b2071bbfe0" providerId="ADAL" clId="{590573E9-4CAF-5E44-8F4C-07FA0EC99575}" dt="2022-09-07T22:23:30.314" v="2483" actId="20577"/>
        <pc:sldMkLst>
          <pc:docMk/>
          <pc:sldMk cId="3257294381" sldId="404"/>
        </pc:sldMkLst>
        <pc:spChg chg="mod">
          <ac:chgData name="Huber Florian" userId="e447029a-6328-4a09-9410-16b2071bbfe0" providerId="ADAL" clId="{590573E9-4CAF-5E44-8F4C-07FA0EC99575}" dt="2022-09-07T22:23:30.314" v="2483" actId="20577"/>
          <ac:spMkLst>
            <pc:docMk/>
            <pc:sldMk cId="3257294381" sldId="404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590573E9-4CAF-5E44-8F4C-07FA0EC99575}" dt="2022-09-07T22:25:20.474" v="2587" actId="14100"/>
        <pc:sldMkLst>
          <pc:docMk/>
          <pc:sldMk cId="2032831472" sldId="405"/>
        </pc:sldMkLst>
        <pc:spChg chg="mod">
          <ac:chgData name="Huber Florian" userId="e447029a-6328-4a09-9410-16b2071bbfe0" providerId="ADAL" clId="{590573E9-4CAF-5E44-8F4C-07FA0EC99575}" dt="2022-09-07T22:23:58.105" v="2504" actId="20577"/>
          <ac:spMkLst>
            <pc:docMk/>
            <pc:sldMk cId="2032831472" sldId="405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2:25:20.474" v="2587" actId="14100"/>
          <ac:spMkLst>
            <pc:docMk/>
            <pc:sldMk cId="2032831472" sldId="405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24:38.368" v="2570" actId="6549"/>
          <ac:spMkLst>
            <pc:docMk/>
            <pc:sldMk cId="2032831472" sldId="405"/>
            <ac:spMk id="7" creationId="{35F617F3-750B-E42C-0F0C-6FEC21792A56}"/>
          </ac:spMkLst>
        </pc:spChg>
      </pc:sldChg>
      <pc:sldChg chg="modSp add mod ord">
        <pc:chgData name="Huber Florian" userId="e447029a-6328-4a09-9410-16b2071bbfe0" providerId="ADAL" clId="{590573E9-4CAF-5E44-8F4C-07FA0EC99575}" dt="2022-09-07T22:32:05.685" v="2792" actId="20577"/>
        <pc:sldMkLst>
          <pc:docMk/>
          <pc:sldMk cId="2471154132" sldId="406"/>
        </pc:sldMkLst>
        <pc:spChg chg="mod">
          <ac:chgData name="Huber Florian" userId="e447029a-6328-4a09-9410-16b2071bbfe0" providerId="ADAL" clId="{590573E9-4CAF-5E44-8F4C-07FA0EC99575}" dt="2022-09-07T22:31:34.812" v="2754" actId="113"/>
          <ac:spMkLst>
            <pc:docMk/>
            <pc:sldMk cId="2471154132" sldId="406"/>
            <ac:spMk id="2" creationId="{A7E9D35D-3360-6050-83BC-868877B95CBB}"/>
          </ac:spMkLst>
        </pc:spChg>
        <pc:spChg chg="mod">
          <ac:chgData name="Huber Florian" userId="e447029a-6328-4a09-9410-16b2071bbfe0" providerId="ADAL" clId="{590573E9-4CAF-5E44-8F4C-07FA0EC99575}" dt="2022-09-07T22:32:05.685" v="2792" actId="20577"/>
          <ac:spMkLst>
            <pc:docMk/>
            <pc:sldMk cId="2471154132" sldId="406"/>
            <ac:spMk id="3" creationId="{3F3A1306-D51B-51DD-24DA-29A74B8F153E}"/>
          </ac:spMkLst>
        </pc:spChg>
      </pc:sldChg>
      <pc:sldChg chg="modSp add mod ord">
        <pc:chgData name="Huber Florian" userId="e447029a-6328-4a09-9410-16b2071bbfe0" providerId="ADAL" clId="{590573E9-4CAF-5E44-8F4C-07FA0EC99575}" dt="2022-09-08T14:31:28.949" v="3672" actId="20577"/>
        <pc:sldMkLst>
          <pc:docMk/>
          <pc:sldMk cId="734707745" sldId="407"/>
        </pc:sldMkLst>
        <pc:spChg chg="mod">
          <ac:chgData name="Huber Florian" userId="e447029a-6328-4a09-9410-16b2071bbfe0" providerId="ADAL" clId="{590573E9-4CAF-5E44-8F4C-07FA0EC99575}" dt="2022-09-07T22:33:04.966" v="2799" actId="20577"/>
          <ac:spMkLst>
            <pc:docMk/>
            <pc:sldMk cId="734707745" sldId="407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8:36.816" v="3573" actId="20577"/>
          <ac:spMkLst>
            <pc:docMk/>
            <pc:sldMk cId="734707745" sldId="407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31:28.949" v="3672" actId="20577"/>
          <ac:spMkLst>
            <pc:docMk/>
            <pc:sldMk cId="734707745" sldId="407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8T14:15:21.554" v="3265" actId="20577"/>
        <pc:sldMkLst>
          <pc:docMk/>
          <pc:sldMk cId="128277344" sldId="408"/>
        </pc:sldMkLst>
        <pc:spChg chg="mod">
          <ac:chgData name="Huber Florian" userId="e447029a-6328-4a09-9410-16b2071bbfe0" providerId="ADAL" clId="{590573E9-4CAF-5E44-8F4C-07FA0EC99575}" dt="2022-09-07T22:32:54.976" v="279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5:21.554" v="3265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14:52.783" v="3263" actId="20577"/>
          <ac:spMkLst>
            <pc:docMk/>
            <pc:sldMk cId="128277344" sldId="40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33A2950A-1AB8-ED4F-97F8-FBB9125E5DB9}"/>
    <pc:docChg chg="addSld modSld sldOrd">
      <pc:chgData name="Huber Florian" userId="e447029a-6328-4a09-9410-16b2071bbfe0" providerId="ADAL" clId="{33A2950A-1AB8-ED4F-97F8-FBB9125E5DB9}" dt="2022-09-12T07:55:43.149" v="33" actId="20578"/>
      <pc:docMkLst>
        <pc:docMk/>
      </pc:docMkLst>
      <pc:sldChg chg="modSp mod">
        <pc:chgData name="Huber Florian" userId="e447029a-6328-4a09-9410-16b2071bbfe0" providerId="ADAL" clId="{33A2950A-1AB8-ED4F-97F8-FBB9125E5DB9}" dt="2022-09-12T07:40:26.497" v="25" actId="12"/>
        <pc:sldMkLst>
          <pc:docMk/>
          <pc:sldMk cId="1515793328" sldId="319"/>
        </pc:sldMkLst>
        <pc:spChg chg="mod">
          <ac:chgData name="Huber Florian" userId="e447029a-6328-4a09-9410-16b2071bbfe0" providerId="ADAL" clId="{33A2950A-1AB8-ED4F-97F8-FBB9125E5DB9}" dt="2022-09-12T07:40:26.497" v="25" actId="12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33A2950A-1AB8-ED4F-97F8-FBB9125E5DB9}" dt="2022-09-12T07:37:49.969" v="19" actId="20577"/>
          <ac:spMkLst>
            <pc:docMk/>
            <pc:sldMk cId="1515793328" sldId="319"/>
            <ac:spMk id="7" creationId="{35F617F3-750B-E42C-0F0C-6FEC21792A56}"/>
          </ac:spMkLst>
        </pc:spChg>
      </pc:sldChg>
      <pc:sldChg chg="modSp mod">
        <pc:chgData name="Huber Florian" userId="e447029a-6328-4a09-9410-16b2071bbfe0" providerId="ADAL" clId="{33A2950A-1AB8-ED4F-97F8-FBB9125E5DB9}" dt="2022-09-12T07:46:12.519" v="29" actId="20577"/>
        <pc:sldMkLst>
          <pc:docMk/>
          <pc:sldMk cId="3821046968" sldId="400"/>
        </pc:sldMkLst>
        <pc:spChg chg="mod">
          <ac:chgData name="Huber Florian" userId="e447029a-6328-4a09-9410-16b2071bbfe0" providerId="ADAL" clId="{33A2950A-1AB8-ED4F-97F8-FBB9125E5DB9}" dt="2022-09-12T07:46:12.519" v="29" actId="20577"/>
          <ac:spMkLst>
            <pc:docMk/>
            <pc:sldMk cId="3821046968" sldId="400"/>
            <ac:spMk id="5" creationId="{AB9A5BFE-4874-B34B-8A2A-82D1EB42D68D}"/>
          </ac:spMkLst>
        </pc:spChg>
        <pc:spChg chg="mod">
          <ac:chgData name="Huber Florian" userId="e447029a-6328-4a09-9410-16b2071bbfe0" providerId="ADAL" clId="{33A2950A-1AB8-ED4F-97F8-FBB9125E5DB9}" dt="2022-09-12T07:45:51.728" v="27" actId="20577"/>
          <ac:spMkLst>
            <pc:docMk/>
            <pc:sldMk cId="3821046968" sldId="400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33A2950A-1AB8-ED4F-97F8-FBB9125E5DB9}" dt="2022-09-12T07:36:55.858" v="1" actId="113"/>
        <pc:sldMkLst>
          <pc:docMk/>
          <pc:sldMk cId="2370403413" sldId="402"/>
        </pc:sldMkLst>
        <pc:spChg chg="mod">
          <ac:chgData name="Huber Florian" userId="e447029a-6328-4a09-9410-16b2071bbfe0" providerId="ADAL" clId="{33A2950A-1AB8-ED4F-97F8-FBB9125E5DB9}" dt="2022-09-12T07:36:55.858" v="1" actId="113"/>
          <ac:spMkLst>
            <pc:docMk/>
            <pc:sldMk cId="2370403413" sldId="402"/>
            <ac:spMk id="6" creationId="{996B8ED2-B1AE-628D-F72F-25D665565CF4}"/>
          </ac:spMkLst>
        </pc:spChg>
      </pc:sldChg>
      <pc:sldChg chg="add ord">
        <pc:chgData name="Huber Florian" userId="e447029a-6328-4a09-9410-16b2071bbfe0" providerId="ADAL" clId="{33A2950A-1AB8-ED4F-97F8-FBB9125E5DB9}" dt="2022-09-12T07:55:43.149" v="33" actId="20578"/>
        <pc:sldMkLst>
          <pc:docMk/>
          <pc:sldMk cId="408648023" sldId="411"/>
        </pc:sldMkLst>
      </pc:sldChg>
      <pc:sldChg chg="add">
        <pc:chgData name="Huber Florian" userId="e447029a-6328-4a09-9410-16b2071bbfe0" providerId="ADAL" clId="{33A2950A-1AB8-ED4F-97F8-FBB9125E5DB9}" dt="2022-09-12T07:54:55.142" v="31"/>
        <pc:sldMkLst>
          <pc:docMk/>
          <pc:sldMk cId="4268614998" sldId="412"/>
        </pc:sldMkLst>
      </pc:sldChg>
    </pc:docChg>
  </pc:docChgLst>
  <pc:docChgLst>
    <pc:chgData name="Huber Florian" userId="e447029a-6328-4a09-9410-16b2071bbfe0" providerId="ADAL" clId="{709DF653-C4A0-4F43-8D4A-3917A567B266}"/>
    <pc:docChg chg="undo custSel addSld delSld modSld sldOrd">
      <pc:chgData name="Huber Florian" userId="e447029a-6328-4a09-9410-16b2071bbfe0" providerId="ADAL" clId="{709DF653-C4A0-4F43-8D4A-3917A567B266}" dt="2022-08-25T10:04:19.714" v="2773" actId="113"/>
      <pc:docMkLst>
        <pc:docMk/>
      </pc:docMkLst>
      <pc:sldChg chg="delSp mod">
        <pc:chgData name="Huber Florian" userId="e447029a-6328-4a09-9410-16b2071bbfe0" providerId="ADAL" clId="{709DF653-C4A0-4F43-8D4A-3917A567B266}" dt="2022-08-25T07:48:46.617" v="0" actId="478"/>
        <pc:sldMkLst>
          <pc:docMk/>
          <pc:sldMk cId="158673916" sldId="286"/>
        </pc:sldMkLst>
        <pc:spChg chg="del">
          <ac:chgData name="Huber Florian" userId="e447029a-6328-4a09-9410-16b2071bbfe0" providerId="ADAL" clId="{709DF653-C4A0-4F43-8D4A-3917A567B266}" dt="2022-08-25T07:48:46.617" v="0" actId="478"/>
          <ac:spMkLst>
            <pc:docMk/>
            <pc:sldMk cId="158673916" sldId="286"/>
            <ac:spMk id="8" creationId="{7DF07699-65D2-40A9-308A-33A34F2355AB}"/>
          </ac:spMkLst>
        </pc:spChg>
      </pc:sldChg>
      <pc:sldChg chg="addSp delSp modSp mod ord">
        <pc:chgData name="Huber Florian" userId="e447029a-6328-4a09-9410-16b2071bbfe0" providerId="ADAL" clId="{709DF653-C4A0-4F43-8D4A-3917A567B266}" dt="2022-08-25T09:55:07.075" v="2752" actId="478"/>
        <pc:sldMkLst>
          <pc:docMk/>
          <pc:sldMk cId="1515793328" sldId="319"/>
        </pc:sldMkLst>
        <pc:spChg chg="mod">
          <ac:chgData name="Huber Florian" userId="e447029a-6328-4a09-9410-16b2071bbfe0" providerId="ADAL" clId="{709DF653-C4A0-4F43-8D4A-3917A567B266}" dt="2022-08-25T08:04:38.641" v="445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06:35.199" v="689" actId="20577"/>
          <ac:spMkLst>
            <pc:docMk/>
            <pc:sldMk cId="1515793328" sldId="319"/>
            <ac:spMk id="5" creationId="{AB9A5BFE-4874-B34B-8A2A-82D1EB42D68D}"/>
          </ac:spMkLst>
        </pc:spChg>
        <pc:spChg chg="del">
          <ac:chgData name="Huber Florian" userId="e447029a-6328-4a09-9410-16b2071bbfe0" providerId="ADAL" clId="{709DF653-C4A0-4F43-8D4A-3917A567B266}" dt="2022-08-25T08:11:05.986" v="697" actId="478"/>
          <ac:spMkLst>
            <pc:docMk/>
            <pc:sldMk cId="1515793328" sldId="319"/>
            <ac:spMk id="6" creationId="{9E5236C8-AC88-5748-B8B8-8BBB71EA0850}"/>
          </ac:spMkLst>
        </pc:spChg>
        <pc:spChg chg="add del mod">
          <ac:chgData name="Huber Florian" userId="e447029a-6328-4a09-9410-16b2071bbfe0" providerId="ADAL" clId="{709DF653-C4A0-4F43-8D4A-3917A567B266}" dt="2022-08-25T09:55:07.075" v="2752" actId="478"/>
          <ac:spMkLst>
            <pc:docMk/>
            <pc:sldMk cId="1515793328" sldId="319"/>
            <ac:spMk id="8" creationId="{7FDD6A6F-9CB4-7F08-FFC5-042D7B11C580}"/>
          </ac:spMkLst>
        </pc:spChg>
      </pc:sldChg>
      <pc:sldChg chg="modSp mod ord">
        <pc:chgData name="Huber Florian" userId="e447029a-6328-4a09-9410-16b2071bbfe0" providerId="ADAL" clId="{709DF653-C4A0-4F43-8D4A-3917A567B266}" dt="2022-08-25T08:29:02.593" v="1346" actId="20577"/>
        <pc:sldMkLst>
          <pc:docMk/>
          <pc:sldMk cId="2082533626" sldId="346"/>
        </pc:sldMkLst>
        <pc:spChg chg="mod">
          <ac:chgData name="Huber Florian" userId="e447029a-6328-4a09-9410-16b2071bbfe0" providerId="ADAL" clId="{709DF653-C4A0-4F43-8D4A-3917A567B266}" dt="2022-08-25T08:28:51.993" v="1340" actId="20577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29:02.593" v="1346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709DF653-C4A0-4F43-8D4A-3917A567B266}" dt="2022-08-25T08:28:27.892" v="1336" actId="2696"/>
        <pc:sldMkLst>
          <pc:docMk/>
          <pc:sldMk cId="3842979164" sldId="353"/>
        </pc:sldMkLst>
      </pc:sldChg>
      <pc:sldChg chg="ord">
        <pc:chgData name="Huber Florian" userId="e447029a-6328-4a09-9410-16b2071bbfe0" providerId="ADAL" clId="{709DF653-C4A0-4F43-8D4A-3917A567B266}" dt="2022-08-25T08:08:59.426" v="692" actId="20578"/>
        <pc:sldMkLst>
          <pc:docMk/>
          <pc:sldMk cId="2964785827" sldId="355"/>
        </pc:sldMkLst>
      </pc:sldChg>
      <pc:sldChg chg="addSp delSp modSp new mod modClrScheme chgLayout">
        <pc:chgData name="Huber Florian" userId="e447029a-6328-4a09-9410-16b2071bbfe0" providerId="ADAL" clId="{709DF653-C4A0-4F43-8D4A-3917A567B266}" dt="2022-08-25T10:00:56.080" v="2766" actId="14100"/>
        <pc:sldMkLst>
          <pc:docMk/>
          <pc:sldMk cId="1429787185" sldId="356"/>
        </pc:sldMkLst>
        <pc:spChg chg="mod ord">
          <ac:chgData name="Huber Florian" userId="e447029a-6328-4a09-9410-16b2071bbfe0" providerId="ADAL" clId="{709DF653-C4A0-4F43-8D4A-3917A567B266}" dt="2022-08-25T10:00:56.080" v="2766" actId="14100"/>
          <ac:spMkLst>
            <pc:docMk/>
            <pc:sldMk cId="1429787185" sldId="356"/>
            <ac:spMk id="2" creationId="{A7E9D35D-3360-6050-83BC-868877B95CBB}"/>
          </ac:spMkLst>
        </pc:spChg>
        <pc:spChg chg="del mod ord">
          <ac:chgData name="Huber Florian" userId="e447029a-6328-4a09-9410-16b2071bbfe0" providerId="ADAL" clId="{709DF653-C4A0-4F43-8D4A-3917A567B266}" dt="2022-08-25T07:53:56.921" v="62" actId="478"/>
          <ac:spMkLst>
            <pc:docMk/>
            <pc:sldMk cId="1429787185" sldId="356"/>
            <ac:spMk id="3" creationId="{1BAFB5BF-690F-7DBD-29AA-08C845FACB5C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4" creationId="{DD75BFDB-E1F6-6F44-C87A-828D03B04B1E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5" creationId="{EDE58F2D-F591-90E1-92F7-A6FD92301DB0}"/>
          </ac:spMkLst>
        </pc:spChg>
        <pc:spChg chg="add del mod">
          <ac:chgData name="Huber Florian" userId="e447029a-6328-4a09-9410-16b2071bbfe0" providerId="ADAL" clId="{709DF653-C4A0-4F43-8D4A-3917A567B266}" dt="2022-08-25T07:54:21.468" v="88" actId="478"/>
          <ac:spMkLst>
            <pc:docMk/>
            <pc:sldMk cId="1429787185" sldId="356"/>
            <ac:spMk id="7" creationId="{E73042B7-0ECF-E751-BA1B-0AA39B37AA30}"/>
          </ac:spMkLst>
        </pc:spChg>
        <pc:spChg chg="add del mod ord">
          <ac:chgData name="Huber Florian" userId="e447029a-6328-4a09-9410-16b2071bbfe0" providerId="ADAL" clId="{709DF653-C4A0-4F43-8D4A-3917A567B266}" dt="2022-08-25T10:00:50.223" v="2765" actId="478"/>
          <ac:spMkLst>
            <pc:docMk/>
            <pc:sldMk cId="1429787185" sldId="356"/>
            <ac:spMk id="8" creationId="{9451A7E5-E9FD-666A-A17D-699D5294D7D4}"/>
          </ac:spMkLst>
        </pc:spChg>
        <pc:spChg chg="add del mod ord">
          <ac:chgData name="Huber Florian" userId="e447029a-6328-4a09-9410-16b2071bbfe0" providerId="ADAL" clId="{709DF653-C4A0-4F43-8D4A-3917A567B266}" dt="2022-08-25T08:10:04.165" v="694" actId="700"/>
          <ac:spMkLst>
            <pc:docMk/>
            <pc:sldMk cId="1429787185" sldId="356"/>
            <ac:spMk id="9" creationId="{DA460F3B-5E97-BDD1-DE09-789D5D750965}"/>
          </ac:spMkLst>
        </pc:spChg>
        <pc:spChg chg="add del 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10" creationId="{8AD86BD7-9272-1BF5-743A-817C78DC58F7}"/>
          </ac:spMkLst>
        </pc:spChg>
      </pc:sldChg>
      <pc:sldChg chg="addSp delSp modSp add mod">
        <pc:chgData name="Huber Florian" userId="e447029a-6328-4a09-9410-16b2071bbfe0" providerId="ADAL" clId="{709DF653-C4A0-4F43-8D4A-3917A567B266}" dt="2022-08-25T07:56:17.179" v="126" actId="1076"/>
        <pc:sldMkLst>
          <pc:docMk/>
          <pc:sldMk cId="1852623429" sldId="357"/>
        </pc:sldMkLst>
        <pc:spChg chg="del">
          <ac:chgData name="Huber Florian" userId="e447029a-6328-4a09-9410-16b2071bbfe0" providerId="ADAL" clId="{709DF653-C4A0-4F43-8D4A-3917A567B266}" dt="2022-08-25T07:56:06.262" v="124" actId="478"/>
          <ac:spMkLst>
            <pc:docMk/>
            <pc:sldMk cId="1852623429" sldId="357"/>
            <ac:spMk id="2" creationId="{A7E9D35D-3360-6050-83BC-868877B95CBB}"/>
          </ac:spMkLst>
        </pc:spChg>
        <pc:spChg chg="mod">
          <ac:chgData name="Huber Florian" userId="e447029a-6328-4a09-9410-16b2071bbfe0" providerId="ADAL" clId="{709DF653-C4A0-4F43-8D4A-3917A567B266}" dt="2022-08-25T07:56:17.179" v="126" actId="1076"/>
          <ac:spMkLst>
            <pc:docMk/>
            <pc:sldMk cId="1852623429" sldId="357"/>
            <ac:spMk id="3" creationId="{1BAFB5BF-690F-7DBD-29AA-08C845FACB5C}"/>
          </ac:spMkLst>
        </pc:spChg>
        <pc:spChg chg="add del mod">
          <ac:chgData name="Huber Florian" userId="e447029a-6328-4a09-9410-16b2071bbfe0" providerId="ADAL" clId="{709DF653-C4A0-4F43-8D4A-3917A567B266}" dt="2022-08-25T07:56:07.964" v="125" actId="478"/>
          <ac:spMkLst>
            <pc:docMk/>
            <pc:sldMk cId="1852623429" sldId="357"/>
            <ac:spMk id="7" creationId="{786EF7F3-A828-7AB9-4D55-E1DA6CA2DCBB}"/>
          </ac:spMkLst>
        </pc:spChg>
      </pc:sldChg>
      <pc:sldChg chg="modSp new mod">
        <pc:chgData name="Huber Florian" userId="e447029a-6328-4a09-9410-16b2071bbfe0" providerId="ADAL" clId="{709DF653-C4A0-4F43-8D4A-3917A567B266}" dt="2022-08-25T08:11:48.022" v="709" actId="20577"/>
        <pc:sldMkLst>
          <pc:docMk/>
          <pc:sldMk cId="3435754865" sldId="358"/>
        </pc:sldMkLst>
        <pc:spChg chg="mod">
          <ac:chgData name="Huber Florian" userId="e447029a-6328-4a09-9410-16b2071bbfe0" providerId="ADAL" clId="{709DF653-C4A0-4F43-8D4A-3917A567B266}" dt="2022-08-25T08:00:23.416" v="281" actId="20577"/>
          <ac:spMkLst>
            <pc:docMk/>
            <pc:sldMk cId="3435754865" sldId="358"/>
            <ac:spMk id="2" creationId="{43235AB7-997C-9F48-1AEF-61FA34D81E78}"/>
          </ac:spMkLst>
        </pc:spChg>
        <pc:spChg chg="mod">
          <ac:chgData name="Huber Florian" userId="e447029a-6328-4a09-9410-16b2071bbfe0" providerId="ADAL" clId="{709DF653-C4A0-4F43-8D4A-3917A567B266}" dt="2022-08-25T08:11:48.022" v="709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709DF653-C4A0-4F43-8D4A-3917A567B266}" dt="2022-08-25T08:01:14.106" v="351" actId="20577"/>
          <ac:spMkLst>
            <pc:docMk/>
            <pc:sldMk cId="3435754865" sldId="358"/>
            <ac:spMk id="6" creationId="{8F861A38-9700-9CBA-5722-36D188C9A522}"/>
          </ac:spMkLst>
        </pc:spChg>
      </pc:sldChg>
      <pc:sldChg chg="delSp modSp add mod ord">
        <pc:chgData name="Huber Florian" userId="e447029a-6328-4a09-9410-16b2071bbfe0" providerId="ADAL" clId="{709DF653-C4A0-4F43-8D4A-3917A567B266}" dt="2022-08-25T10:01:10.820" v="2768" actId="113"/>
        <pc:sldMkLst>
          <pc:docMk/>
          <pc:sldMk cId="3009990929" sldId="359"/>
        </pc:sldMkLst>
        <pc:spChg chg="mod">
          <ac:chgData name="Huber Florian" userId="e447029a-6328-4a09-9410-16b2071bbfe0" providerId="ADAL" clId="{709DF653-C4A0-4F43-8D4A-3917A567B266}" dt="2022-08-25T10:01:10.820" v="2768" actId="113"/>
          <ac:spMkLst>
            <pc:docMk/>
            <pc:sldMk cId="3009990929" sldId="359"/>
            <ac:spMk id="2" creationId="{A7E9D35D-3360-6050-83BC-868877B95CBB}"/>
          </ac:spMkLst>
        </pc:spChg>
        <pc:spChg chg="del mod">
          <ac:chgData name="Huber Florian" userId="e447029a-6328-4a09-9410-16b2071bbfe0" providerId="ADAL" clId="{709DF653-C4A0-4F43-8D4A-3917A567B266}" dt="2022-08-25T09:55:19.687" v="2753" actId="478"/>
          <ac:spMkLst>
            <pc:docMk/>
            <pc:sldMk cId="3009990929" sldId="359"/>
            <ac:spMk id="8" creationId="{9451A7E5-E9FD-666A-A17D-699D5294D7D4}"/>
          </ac:spMkLst>
        </pc:spChg>
      </pc:sldChg>
      <pc:sldChg chg="addSp modSp new mod modClrScheme chgLayout">
        <pc:chgData name="Huber Florian" userId="e447029a-6328-4a09-9410-16b2071bbfe0" providerId="ADAL" clId="{709DF653-C4A0-4F43-8D4A-3917A567B266}" dt="2022-08-25T09:55:53.496" v="2756" actId="14100"/>
        <pc:sldMkLst>
          <pc:docMk/>
          <pc:sldMk cId="3288437789" sldId="360"/>
        </pc:sldMkLst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2" creationId="{6654164D-DCA6-3722-673E-443517FF566D}"/>
          </ac:spMkLst>
        </pc:spChg>
        <pc:spChg chg="mod ord">
          <ac:chgData name="Huber Florian" userId="e447029a-6328-4a09-9410-16b2071bbfe0" providerId="ADAL" clId="{709DF653-C4A0-4F43-8D4A-3917A567B266}" dt="2022-08-25T09:55:39.885" v="2754" actId="242"/>
          <ac:spMkLst>
            <pc:docMk/>
            <pc:sldMk cId="3288437789" sldId="360"/>
            <ac:spMk id="3" creationId="{9DD05717-628F-A803-1DFB-D93964D6747D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4" creationId="{52B1B7F0-B8B8-26DA-31AF-1D183A5A3CB7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5" creationId="{300B6C71-6480-234E-CC52-ECF5E22F9D15}"/>
          </ac:spMkLst>
        </pc:spChg>
        <pc:spChg chg="add mod ord">
          <ac:chgData name="Huber Florian" userId="e447029a-6328-4a09-9410-16b2071bbfe0" providerId="ADAL" clId="{709DF653-C4A0-4F43-8D4A-3917A567B266}" dt="2022-08-25T09:55:53.496" v="2756" actId="14100"/>
          <ac:spMkLst>
            <pc:docMk/>
            <pc:sldMk cId="3288437789" sldId="360"/>
            <ac:spMk id="6" creationId="{94CC8600-063F-A893-AE99-0F9D6D71E423}"/>
          </ac:spMkLst>
        </pc:spChg>
      </pc:sldChg>
      <pc:sldChg chg="modSp new mod modClrScheme chgLayout">
        <pc:chgData name="Huber Florian" userId="e447029a-6328-4a09-9410-16b2071bbfe0" providerId="ADAL" clId="{709DF653-C4A0-4F43-8D4A-3917A567B266}" dt="2022-08-25T09:56:10.819" v="2757" actId="14100"/>
        <pc:sldMkLst>
          <pc:docMk/>
          <pc:sldMk cId="2041222895" sldId="361"/>
        </pc:sldMkLst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2" creationId="{02A4B574-90BF-2BC2-7D2A-6D8F84368390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3" creationId="{F1F91257-C276-8E43-374B-8A8573FBF14F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4" creationId="{A7FAA441-08B7-1047-C23B-6F1EF085DF7E}"/>
          </ac:spMkLst>
        </pc:spChg>
        <pc:spChg chg="mod ord">
          <ac:chgData name="Huber Florian" userId="e447029a-6328-4a09-9410-16b2071bbfe0" providerId="ADAL" clId="{709DF653-C4A0-4F43-8D4A-3917A567B266}" dt="2022-08-25T08:21:32.957" v="1096" actId="20577"/>
          <ac:spMkLst>
            <pc:docMk/>
            <pc:sldMk cId="2041222895" sldId="361"/>
            <ac:spMk id="5" creationId="{73ED9F6D-EBEB-85C6-D97B-8EBB13300C87}"/>
          </ac:spMkLst>
        </pc:spChg>
        <pc:spChg chg="mod ord">
          <ac:chgData name="Huber Florian" userId="e447029a-6328-4a09-9410-16b2071bbfe0" providerId="ADAL" clId="{709DF653-C4A0-4F43-8D4A-3917A567B266}" dt="2022-08-25T09:56:10.819" v="2757" actId="14100"/>
          <ac:spMkLst>
            <pc:docMk/>
            <pc:sldMk cId="2041222895" sldId="361"/>
            <ac:spMk id="6" creationId="{73BD71CD-1958-58A7-1E76-BA3D833EF728}"/>
          </ac:spMkLst>
        </pc:spChg>
      </pc:sldChg>
      <pc:sldChg chg="addSp delSp modSp new mod">
        <pc:chgData name="Huber Florian" userId="e447029a-6328-4a09-9410-16b2071bbfe0" providerId="ADAL" clId="{709DF653-C4A0-4F43-8D4A-3917A567B266}" dt="2022-08-25T09:56:45.296" v="2762" actId="113"/>
        <pc:sldMkLst>
          <pc:docMk/>
          <pc:sldMk cId="4208642949" sldId="362"/>
        </pc:sldMkLst>
        <pc:spChg chg="mod">
          <ac:chgData name="Huber Florian" userId="e447029a-6328-4a09-9410-16b2071bbfe0" providerId="ADAL" clId="{709DF653-C4A0-4F43-8D4A-3917A567B266}" dt="2022-08-25T09:56:45.296" v="2762" actId="113"/>
          <ac:spMkLst>
            <pc:docMk/>
            <pc:sldMk cId="4208642949" sldId="362"/>
            <ac:spMk id="2" creationId="{7A7463C2-4A86-390B-4C00-44E2076AE401}"/>
          </ac:spMkLst>
        </pc:spChg>
        <pc:spChg chg="del mod">
          <ac:chgData name="Huber Florian" userId="e447029a-6328-4a09-9410-16b2071bbfe0" providerId="ADAL" clId="{709DF653-C4A0-4F43-8D4A-3917A567B266}" dt="2022-08-25T08:25:48.685" v="1265" actId="478"/>
          <ac:spMkLst>
            <pc:docMk/>
            <pc:sldMk cId="4208642949" sldId="362"/>
            <ac:spMk id="3" creationId="{68950B5D-89BB-99CA-B470-74B6F16FA2B9}"/>
          </ac:spMkLst>
        </pc:spChg>
        <pc:spChg chg="add del mod">
          <ac:chgData name="Huber Florian" userId="e447029a-6328-4a09-9410-16b2071bbfe0" providerId="ADAL" clId="{709DF653-C4A0-4F43-8D4A-3917A567B266}" dt="2022-08-25T08:25:50.345" v="1266" actId="478"/>
          <ac:spMkLst>
            <pc:docMk/>
            <pc:sldMk cId="4208642949" sldId="362"/>
            <ac:spMk id="7" creationId="{DA236139-ADBC-698B-BED4-8164BBFB8A03}"/>
          </ac:spMkLst>
        </pc:spChg>
      </pc:sldChg>
      <pc:sldChg chg="modSp add mod">
        <pc:chgData name="Huber Florian" userId="e447029a-6328-4a09-9410-16b2071bbfe0" providerId="ADAL" clId="{709DF653-C4A0-4F43-8D4A-3917A567B266}" dt="2022-08-25T10:03:59.789" v="2770" actId="113"/>
        <pc:sldMkLst>
          <pc:docMk/>
          <pc:sldMk cId="1892903152" sldId="363"/>
        </pc:sldMkLst>
        <pc:spChg chg="mod">
          <ac:chgData name="Huber Florian" userId="e447029a-6328-4a09-9410-16b2071bbfe0" providerId="ADAL" clId="{709DF653-C4A0-4F43-8D4A-3917A567B266}" dt="2022-08-25T10:03:59.789" v="2770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0:22.801" v="1350" actId="115"/>
          <ac:spMkLst>
            <pc:docMk/>
            <pc:sldMk cId="1892903152" sldId="363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709DF653-C4A0-4F43-8D4A-3917A567B266}" dt="2022-08-25T10:04:06.630" v="2771" actId="113"/>
        <pc:sldMkLst>
          <pc:docMk/>
          <pc:sldMk cId="3991351730" sldId="364"/>
        </pc:sldMkLst>
        <pc:spChg chg="mod">
          <ac:chgData name="Huber Florian" userId="e447029a-6328-4a09-9410-16b2071bbfe0" providerId="ADAL" clId="{709DF653-C4A0-4F43-8D4A-3917A567B266}" dt="2022-08-25T10:04:06.630" v="2771" actId="113"/>
          <ac:spMkLst>
            <pc:docMk/>
            <pc:sldMk cId="3991351730" sldId="364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27:00.517" v="1280" actId="14100"/>
          <ac:spMkLst>
            <pc:docMk/>
            <pc:sldMk cId="3991351730" sldId="364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28:13.175" v="1335" actId="113"/>
        <pc:sldMkLst>
          <pc:docMk/>
          <pc:sldMk cId="607722838" sldId="365"/>
        </pc:sldMkLst>
        <pc:spChg chg="mod">
          <ac:chgData name="Huber Florian" userId="e447029a-6328-4a09-9410-16b2071bbfe0" providerId="ADAL" clId="{709DF653-C4A0-4F43-8D4A-3917A567B266}" dt="2022-08-25T08:28:13.175" v="1335" actId="113"/>
          <ac:spMkLst>
            <pc:docMk/>
            <pc:sldMk cId="607722838" sldId="365"/>
            <ac:spMk id="2" creationId="{7A7463C2-4A86-390B-4C00-44E2076AE401}"/>
          </ac:spMkLst>
        </pc:spChg>
      </pc:sldChg>
      <pc:sldChg chg="modSp add mod">
        <pc:chgData name="Huber Florian" userId="e447029a-6328-4a09-9410-16b2071bbfe0" providerId="ADAL" clId="{709DF653-C4A0-4F43-8D4A-3917A567B266}" dt="2022-08-25T10:04:14.821" v="2772" actId="113"/>
        <pc:sldMkLst>
          <pc:docMk/>
          <pc:sldMk cId="1840975719" sldId="366"/>
        </pc:sldMkLst>
        <pc:spChg chg="mod">
          <ac:chgData name="Huber Florian" userId="e447029a-6328-4a09-9410-16b2071bbfe0" providerId="ADAL" clId="{709DF653-C4A0-4F43-8D4A-3917A567B266}" dt="2022-08-25T10:04:14.821" v="2772" actId="113"/>
          <ac:spMkLst>
            <pc:docMk/>
            <pc:sldMk cId="1840975719" sldId="366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2:22.340" v="1422" actId="115"/>
          <ac:spMkLst>
            <pc:docMk/>
            <pc:sldMk cId="1840975719" sldId="366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10:04:19.714" v="2773" actId="113"/>
        <pc:sldMkLst>
          <pc:docMk/>
          <pc:sldMk cId="165434816" sldId="367"/>
        </pc:sldMkLst>
        <pc:spChg chg="mod">
          <ac:chgData name="Huber Florian" userId="e447029a-6328-4a09-9410-16b2071bbfe0" providerId="ADAL" clId="{709DF653-C4A0-4F43-8D4A-3917A567B266}" dt="2022-08-25T10:04:19.714" v="2773" actId="113"/>
          <ac:spMkLst>
            <pc:docMk/>
            <pc:sldMk cId="165434816" sldId="367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4:22.893" v="1552" actId="14100"/>
          <ac:spMkLst>
            <pc:docMk/>
            <pc:sldMk cId="165434816" sldId="367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46:28.203" v="2163" actId="20577"/>
        <pc:sldMkLst>
          <pc:docMk/>
          <pc:sldMk cId="2189509688" sldId="368"/>
        </pc:sldMkLst>
        <pc:spChg chg="mod">
          <ac:chgData name="Huber Florian" userId="e447029a-6328-4a09-9410-16b2071bbfe0" providerId="ADAL" clId="{709DF653-C4A0-4F43-8D4A-3917A567B266}" dt="2022-08-25T08:35:00.198" v="1557" actId="20577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46:28.203" v="2163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45:48.120" v="2153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709DF653-C4A0-4F43-8D4A-3917A567B266}" dt="2022-08-25T08:54:48.914" v="2751" actId="20577"/>
        <pc:sldMkLst>
          <pc:docMk/>
          <pc:sldMk cId="2144853786" sldId="369"/>
        </pc:sldMkLst>
        <pc:spChg chg="mod">
          <ac:chgData name="Huber Florian" userId="e447029a-6328-4a09-9410-16b2071bbfe0" providerId="ADAL" clId="{709DF653-C4A0-4F43-8D4A-3917A567B266}" dt="2022-08-25T08:47:10.664" v="2166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54:48.914" v="2751" actId="20577"/>
          <ac:spMkLst>
            <pc:docMk/>
            <pc:sldMk cId="2144853786" sldId="369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50:09.485" v="2341" actId="20577"/>
          <ac:spMkLst>
            <pc:docMk/>
            <pc:sldMk cId="2144853786" sldId="369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29AD1A97-3084-5640-92A8-C27079F723C2}"/>
    <pc:docChg chg="undo custSel modSld sldOrd">
      <pc:chgData name="Huber Florian" userId="e447029a-6328-4a09-9410-16b2071bbfe0" providerId="ADAL" clId="{29AD1A97-3084-5640-92A8-C27079F723C2}" dt="2022-08-31T18:59:19.050" v="25" actId="20577"/>
      <pc:docMkLst>
        <pc:docMk/>
      </pc:docMkLst>
      <pc:sldChg chg="ord">
        <pc:chgData name="Huber Florian" userId="e447029a-6328-4a09-9410-16b2071bbfe0" providerId="ADAL" clId="{29AD1A97-3084-5640-92A8-C27079F723C2}" dt="2022-08-29T18:06:23.766" v="0" actId="20578"/>
        <pc:sldMkLst>
          <pc:docMk/>
          <pc:sldMk cId="2082533626" sldId="346"/>
        </pc:sldMkLst>
      </pc:sldChg>
      <pc:sldChg chg="modSp mod">
        <pc:chgData name="Huber Florian" userId="e447029a-6328-4a09-9410-16b2071bbfe0" providerId="ADAL" clId="{29AD1A97-3084-5640-92A8-C27079F723C2}" dt="2022-08-29T18:07:55.017" v="2" actId="1076"/>
        <pc:sldMkLst>
          <pc:docMk/>
          <pc:sldMk cId="2964785827" sldId="355"/>
        </pc:sldMkLst>
        <pc:picChg chg="mod">
          <ac:chgData name="Huber Florian" userId="e447029a-6328-4a09-9410-16b2071bbfe0" providerId="ADAL" clId="{29AD1A97-3084-5640-92A8-C27079F723C2}" dt="2022-08-29T18:07:55.017" v="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Chg chg="modSp mod">
        <pc:chgData name="Huber Florian" userId="e447029a-6328-4a09-9410-16b2071bbfe0" providerId="ADAL" clId="{29AD1A97-3084-5640-92A8-C27079F723C2}" dt="2022-08-31T18:59:19.050" v="25" actId="20577"/>
        <pc:sldMkLst>
          <pc:docMk/>
          <pc:sldMk cId="3435754865" sldId="358"/>
        </pc:sldMkLst>
        <pc:spChg chg="mod">
          <ac:chgData name="Huber Florian" userId="e447029a-6328-4a09-9410-16b2071bbfe0" providerId="ADAL" clId="{29AD1A97-3084-5640-92A8-C27079F723C2}" dt="2022-08-31T18:59:19.050" v="25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29AD1A97-3084-5640-92A8-C27079F723C2}" dt="2022-08-31T18:59:00.556" v="22" actId="6549"/>
          <ac:spMkLst>
            <pc:docMk/>
            <pc:sldMk cId="3435754865" sldId="358"/>
            <ac:spMk id="6" creationId="{8F861A38-9700-9CBA-5722-36D188C9A522}"/>
          </ac:spMkLst>
        </pc:spChg>
      </pc:sldChg>
      <pc:sldChg chg="modSp mod ord">
        <pc:chgData name="Huber Florian" userId="e447029a-6328-4a09-9410-16b2071bbfe0" providerId="ADAL" clId="{29AD1A97-3084-5640-92A8-C27079F723C2}" dt="2022-08-29T18:09:34.901" v="19" actId="20577"/>
        <pc:sldMkLst>
          <pc:docMk/>
          <pc:sldMk cId="3288437789" sldId="360"/>
        </pc:sldMkLst>
        <pc:spChg chg="mod">
          <ac:chgData name="Huber Florian" userId="e447029a-6328-4a09-9410-16b2071bbfe0" providerId="ADAL" clId="{29AD1A97-3084-5640-92A8-C27079F723C2}" dt="2022-08-29T18:09:34.901" v="19" actId="20577"/>
          <ac:spMkLst>
            <pc:docMk/>
            <pc:sldMk cId="3288437789" sldId="360"/>
            <ac:spMk id="6" creationId="{94CC8600-063F-A893-AE99-0F9D6D71E423}"/>
          </ac:spMkLst>
        </pc:spChg>
      </pc:sldChg>
      <pc:sldChg chg="modSp mod">
        <pc:chgData name="Huber Florian" userId="e447029a-6328-4a09-9410-16b2071bbfe0" providerId="ADAL" clId="{29AD1A97-3084-5640-92A8-C27079F723C2}" dt="2022-08-29T18:29:12.070" v="20" actId="115"/>
        <pc:sldMkLst>
          <pc:docMk/>
          <pc:sldMk cId="2144853786" sldId="369"/>
        </pc:sldMkLst>
        <pc:spChg chg="mod">
          <ac:chgData name="Huber Florian" userId="e447029a-6328-4a09-9410-16b2071bbfe0" providerId="ADAL" clId="{29AD1A97-3084-5640-92A8-C27079F723C2}" dt="2022-08-29T18:29:12.070" v="20" actId="115"/>
          <ac:spMkLst>
            <pc:docMk/>
            <pc:sldMk cId="2144853786" sldId="369"/>
            <ac:spMk id="5" creationId="{AB9A5BFE-4874-B34B-8A2A-82D1EB42D68D}"/>
          </ac:spMkLst>
        </pc:spChg>
      </pc:sldChg>
    </pc:docChg>
  </pc:docChgLst>
  <pc:docChgLst>
    <pc:chgData name="Huber Florian" userId="e447029a-6328-4a09-9410-16b2071bbfe0" providerId="ADAL" clId="{CF6821E4-4072-384C-B395-EB5C1059D881}"/>
    <pc:docChg chg="undo redo custSel addSld delSld modSld sldOrd">
      <pc:chgData name="Huber Florian" userId="e447029a-6328-4a09-9410-16b2071bbfe0" providerId="ADAL" clId="{CF6821E4-4072-384C-B395-EB5C1059D881}" dt="2022-09-01T11:30:38.097" v="5876" actId="20577"/>
      <pc:docMkLst>
        <pc:docMk/>
      </pc:docMkLst>
      <pc:sldChg chg="modSp del mod">
        <pc:chgData name="Huber Florian" userId="e447029a-6328-4a09-9410-16b2071bbfe0" providerId="ADAL" clId="{CF6821E4-4072-384C-B395-EB5C1059D881}" dt="2022-08-31T23:12:27.545" v="741" actId="2696"/>
        <pc:sldMkLst>
          <pc:docMk/>
          <pc:sldMk cId="1706543065" sldId="257"/>
        </pc:sldMkLst>
        <pc:spChg chg="mod">
          <ac:chgData name="Huber Florian" userId="e447029a-6328-4a09-9410-16b2071bbfe0" providerId="ADAL" clId="{CF6821E4-4072-384C-B395-EB5C1059D881}" dt="2022-08-31T20:28:51.134" v="245" actId="20577"/>
          <ac:spMkLst>
            <pc:docMk/>
            <pc:sldMk cId="1706543065" sldId="257"/>
            <ac:spMk id="2" creationId="{A510D433-FB80-FD49-A60D-2E0666804C61}"/>
          </ac:spMkLst>
        </pc:spChg>
        <pc:spChg chg="mod">
          <ac:chgData name="Huber Florian" userId="e447029a-6328-4a09-9410-16b2071bbfe0" providerId="ADAL" clId="{CF6821E4-4072-384C-B395-EB5C1059D881}" dt="2022-08-31T20:27:56.749" v="213" actId="20577"/>
          <ac:spMkLst>
            <pc:docMk/>
            <pc:sldMk cId="1706543065" sldId="257"/>
            <ac:spMk id="3" creationId="{216AF106-E851-4F47-8ED0-13DDE330F4AB}"/>
          </ac:spMkLst>
        </pc:spChg>
      </pc:sldChg>
      <pc:sldChg chg="del">
        <pc:chgData name="Huber Florian" userId="e447029a-6328-4a09-9410-16b2071bbfe0" providerId="ADAL" clId="{CF6821E4-4072-384C-B395-EB5C1059D881}" dt="2022-08-31T23:12:28.870" v="742" actId="2696"/>
        <pc:sldMkLst>
          <pc:docMk/>
          <pc:sldMk cId="3720972036" sldId="258"/>
        </pc:sldMkLst>
      </pc:sldChg>
      <pc:sldChg chg="addSp delSp modSp mod">
        <pc:chgData name="Huber Florian" userId="e447029a-6328-4a09-9410-16b2071bbfe0" providerId="ADAL" clId="{CF6821E4-4072-384C-B395-EB5C1059D881}" dt="2022-08-31T23:22:09.429" v="897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F6821E4-4072-384C-B395-EB5C1059D881}" dt="2022-08-31T23:22:09.429" v="897" actId="20577"/>
          <ac:spMkLst>
            <pc:docMk/>
            <pc:sldMk cId="1842496940" sldId="271"/>
            <ac:spMk id="3" creationId="{8D27B2C5-8BA6-42DE-BDE8-0FBB326B79A9}"/>
          </ac:spMkLst>
        </pc:spChg>
        <pc:spChg chg="add del mod">
          <ac:chgData name="Huber Florian" userId="e447029a-6328-4a09-9410-16b2071bbfe0" providerId="ADAL" clId="{CF6821E4-4072-384C-B395-EB5C1059D881}" dt="2022-08-31T23:04:41.894" v="543" actId="767"/>
          <ac:spMkLst>
            <pc:docMk/>
            <pc:sldMk cId="1842496940" sldId="271"/>
            <ac:spMk id="6" creationId="{106EF642-4727-D47F-E956-2F31CC2D5BFB}"/>
          </ac:spMkLst>
        </pc:spChg>
      </pc:sldChg>
      <pc:sldChg chg="del">
        <pc:chgData name="Huber Florian" userId="e447029a-6328-4a09-9410-16b2071bbfe0" providerId="ADAL" clId="{CF6821E4-4072-384C-B395-EB5C1059D881}" dt="2022-08-31T23:12:30.737" v="743" actId="2696"/>
        <pc:sldMkLst>
          <pc:docMk/>
          <pc:sldMk cId="158673916" sldId="286"/>
        </pc:sldMkLst>
      </pc:sldChg>
      <pc:sldChg chg="modSp del mod ord">
        <pc:chgData name="Huber Florian" userId="e447029a-6328-4a09-9410-16b2071bbfe0" providerId="ADAL" clId="{CF6821E4-4072-384C-B395-EB5C1059D881}" dt="2022-08-31T23:12:23.448" v="740" actId="2696"/>
        <pc:sldMkLst>
          <pc:docMk/>
          <pc:sldMk cId="2053414672" sldId="288"/>
        </pc:sldMkLst>
        <pc:spChg chg="mod">
          <ac:chgData name="Huber Florian" userId="e447029a-6328-4a09-9410-16b2071bbfe0" providerId="ADAL" clId="{CF6821E4-4072-384C-B395-EB5C1059D881}" dt="2022-08-31T20:35:10.375" v="376" actId="20577"/>
          <ac:spMkLst>
            <pc:docMk/>
            <pc:sldMk cId="2053414672" sldId="288"/>
            <ac:spMk id="6" creationId="{486728AD-AF9B-1D49-B343-3E1A8EF5E032}"/>
          </ac:spMkLst>
        </pc:spChg>
      </pc:sldChg>
      <pc:sldChg chg="modSp mod ord">
        <pc:chgData name="Huber Florian" userId="e447029a-6328-4a09-9410-16b2071bbfe0" providerId="ADAL" clId="{CF6821E4-4072-384C-B395-EB5C1059D881}" dt="2022-08-31T23:21:51.546" v="890"/>
        <pc:sldMkLst>
          <pc:docMk/>
          <pc:sldMk cId="2670214622" sldId="290"/>
        </pc:sldMkLst>
        <pc:spChg chg="mod">
          <ac:chgData name="Huber Florian" userId="e447029a-6328-4a09-9410-16b2071bbfe0" providerId="ADAL" clId="{CF6821E4-4072-384C-B395-EB5C1059D881}" dt="2022-08-31T23:21:47.829" v="889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21:51.546" v="890"/>
          <ac:spMkLst>
            <pc:docMk/>
            <pc:sldMk cId="2670214622" sldId="290"/>
            <ac:spMk id="3" creationId="{24D8D728-7801-1F45-A10E-50AADF701B28}"/>
          </ac:spMkLst>
        </pc:spChg>
      </pc:sldChg>
      <pc:sldChg chg="addSp delSp modSp mod ord modClrScheme chgLayout">
        <pc:chgData name="Huber Florian" userId="e447029a-6328-4a09-9410-16b2071bbfe0" providerId="ADAL" clId="{CF6821E4-4072-384C-B395-EB5C1059D881}" dt="2022-09-01T00:14:04.941" v="2410" actId="6549"/>
        <pc:sldMkLst>
          <pc:docMk/>
          <pc:sldMk cId="1515793328" sldId="319"/>
        </pc:sldMkLst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CF6821E4-4072-384C-B395-EB5C1059D881}" dt="2022-09-01T00:14:04.941" v="2410" actId="6549"/>
          <ac:spMkLst>
            <pc:docMk/>
            <pc:sldMk cId="1515793328" sldId="319"/>
            <ac:spMk id="5" creationId="{AB9A5BFE-4874-B34B-8A2A-82D1EB42D68D}"/>
          </ac:spMkLst>
        </pc:spChg>
        <pc:spChg chg="add del mod ord">
          <ac:chgData name="Huber Florian" userId="e447029a-6328-4a09-9410-16b2071bbfe0" providerId="ADAL" clId="{CF6821E4-4072-384C-B395-EB5C1059D881}" dt="2022-09-01T00:11:02.082" v="2292" actId="478"/>
          <ac:spMkLst>
            <pc:docMk/>
            <pc:sldMk cId="1515793328" sldId="319"/>
            <ac:spMk id="6" creationId="{AA670376-F511-2805-BE3A-38E0895B93CC}"/>
          </ac:spMkLst>
        </pc:spChg>
        <pc:spChg chg="add mod ord">
          <ac:chgData name="Huber Florian" userId="e447029a-6328-4a09-9410-16b2071bbfe0" providerId="ADAL" clId="{CF6821E4-4072-384C-B395-EB5C1059D881}" dt="2022-09-01T00:13:36.871" v="2403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del ord">
        <pc:chgData name="Huber Florian" userId="e447029a-6328-4a09-9410-16b2071bbfe0" providerId="ADAL" clId="{CF6821E4-4072-384C-B395-EB5C1059D881}" dt="2022-09-01T00:15:27.026" v="2460" actId="2696"/>
        <pc:sldMkLst>
          <pc:docMk/>
          <pc:sldMk cId="2082533626" sldId="346"/>
        </pc:sldMkLst>
      </pc:sldChg>
      <pc:sldChg chg="del">
        <pc:chgData name="Huber Florian" userId="e447029a-6328-4a09-9410-16b2071bbfe0" providerId="ADAL" clId="{CF6821E4-4072-384C-B395-EB5C1059D881}" dt="2022-08-31T23:12:32.042" v="744" actId="2696"/>
        <pc:sldMkLst>
          <pc:docMk/>
          <pc:sldMk cId="949304272" sldId="350"/>
        </pc:sldMkLst>
      </pc:sldChg>
      <pc:sldChg chg="modSp del mod">
        <pc:chgData name="Huber Florian" userId="e447029a-6328-4a09-9410-16b2071bbfe0" providerId="ADAL" clId="{CF6821E4-4072-384C-B395-EB5C1059D881}" dt="2022-08-31T23:12:53.532" v="745" actId="2696"/>
        <pc:sldMkLst>
          <pc:docMk/>
          <pc:sldMk cId="1022681681" sldId="351"/>
        </pc:sldMkLst>
        <pc:graphicFrameChg chg="modGraphic">
          <ac:chgData name="Huber Florian" userId="e447029a-6328-4a09-9410-16b2071bbfe0" providerId="ADAL" clId="{CF6821E4-4072-384C-B395-EB5C1059D881}" dt="2022-08-31T20:51:17.156" v="541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modSp del mod">
        <pc:chgData name="Huber Florian" userId="e447029a-6328-4a09-9410-16b2071bbfe0" providerId="ADAL" clId="{CF6821E4-4072-384C-B395-EB5C1059D881}" dt="2022-09-01T08:01:09.897" v="4692" actId="2696"/>
        <pc:sldMkLst>
          <pc:docMk/>
          <pc:sldMk cId="4027567499" sldId="352"/>
        </pc:sldMkLst>
        <pc:spChg chg="mod">
          <ac:chgData name="Huber Florian" userId="e447029a-6328-4a09-9410-16b2071bbfe0" providerId="ADAL" clId="{CF6821E4-4072-384C-B395-EB5C1059D881}" dt="2022-08-31T20:22:10.922" v="28" actId="20577"/>
          <ac:spMkLst>
            <pc:docMk/>
            <pc:sldMk cId="4027567499" sldId="352"/>
            <ac:spMk id="4" creationId="{A9014EEE-DE2D-154B-8F37-990DCA49949B}"/>
          </ac:spMkLst>
        </pc:spChg>
      </pc:sldChg>
      <pc:sldChg chg="addSp delSp modSp mod ord">
        <pc:chgData name="Huber Florian" userId="e447029a-6328-4a09-9410-16b2071bbfe0" providerId="ADAL" clId="{CF6821E4-4072-384C-B395-EB5C1059D881}" dt="2022-09-01T08:22:35.632" v="5607" actId="1076"/>
        <pc:sldMkLst>
          <pc:docMk/>
          <pc:sldMk cId="932415184" sldId="354"/>
        </pc:sldMkLst>
        <pc:picChg chg="add mod">
          <ac:chgData name="Huber Florian" userId="e447029a-6328-4a09-9410-16b2071bbfe0" providerId="ADAL" clId="{CF6821E4-4072-384C-B395-EB5C1059D881}" dt="2022-09-01T08:22:35.632" v="5607" actId="1076"/>
          <ac:picMkLst>
            <pc:docMk/>
            <pc:sldMk cId="932415184" sldId="354"/>
            <ac:picMk id="2" creationId="{41DA2E00-194C-AE34-104B-17A2737B08C8}"/>
          </ac:picMkLst>
        </pc:picChg>
        <pc:picChg chg="del">
          <ac:chgData name="Huber Florian" userId="e447029a-6328-4a09-9410-16b2071bbfe0" providerId="ADAL" clId="{CF6821E4-4072-384C-B395-EB5C1059D881}" dt="2022-08-31T20:23:25.062" v="31" actId="478"/>
          <ac:picMkLst>
            <pc:docMk/>
            <pc:sldMk cId="932415184" sldId="354"/>
            <ac:picMk id="8" creationId="{1828E1E0-EA63-B63B-D8F3-4B6CF3FA8177}"/>
          </ac:picMkLst>
        </pc:picChg>
      </pc:sldChg>
      <pc:sldChg chg="del">
        <pc:chgData name="Huber Florian" userId="e447029a-6328-4a09-9410-16b2071bbfe0" providerId="ADAL" clId="{CF6821E4-4072-384C-B395-EB5C1059D881}" dt="2022-09-01T00:18:28.244" v="2472" actId="2696"/>
        <pc:sldMkLst>
          <pc:docMk/>
          <pc:sldMk cId="2964785827" sldId="355"/>
        </pc:sldMkLst>
      </pc:sldChg>
      <pc:sldChg chg="modSp mod ord">
        <pc:chgData name="Huber Florian" userId="e447029a-6328-4a09-9410-16b2071bbfe0" providerId="ADAL" clId="{CF6821E4-4072-384C-B395-EB5C1059D881}" dt="2022-09-01T00:10:15.708" v="2262" actId="113"/>
        <pc:sldMkLst>
          <pc:docMk/>
          <pc:sldMk cId="1429787185" sldId="356"/>
        </pc:sldMkLst>
        <pc:spChg chg="mod">
          <ac:chgData name="Huber Florian" userId="e447029a-6328-4a09-9410-16b2071bbfe0" providerId="ADAL" clId="{CF6821E4-4072-384C-B395-EB5C1059D881}" dt="2022-09-01T00:10:15.708" v="2262" actId="113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 ord">
        <pc:chgData name="Huber Florian" userId="e447029a-6328-4a09-9410-16b2071bbfe0" providerId="ADAL" clId="{CF6821E4-4072-384C-B395-EB5C1059D881}" dt="2022-08-31T23:28:03.995" v="928" actId="20578"/>
        <pc:sldMkLst>
          <pc:docMk/>
          <pc:sldMk cId="1852623429" sldId="357"/>
        </pc:sldMkLst>
        <pc:spChg chg="mod">
          <ac:chgData name="Huber Florian" userId="e447029a-6328-4a09-9410-16b2071bbfe0" providerId="ADAL" clId="{CF6821E4-4072-384C-B395-EB5C1059D881}" dt="2022-08-31T23:27:43.685" v="927" actId="1076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CF6821E4-4072-384C-B395-EB5C1059D881}" dt="2022-09-01T00:18:25.610" v="2471" actId="2696"/>
        <pc:sldMkLst>
          <pc:docMk/>
          <pc:sldMk cId="3435754865" sldId="358"/>
        </pc:sldMkLst>
      </pc:sldChg>
      <pc:sldChg chg="del">
        <pc:chgData name="Huber Florian" userId="e447029a-6328-4a09-9410-16b2071bbfe0" providerId="ADAL" clId="{CF6821E4-4072-384C-B395-EB5C1059D881}" dt="2022-09-01T00:15:28.647" v="2461" actId="2696"/>
        <pc:sldMkLst>
          <pc:docMk/>
          <pc:sldMk cId="3009990929" sldId="359"/>
        </pc:sldMkLst>
      </pc:sldChg>
      <pc:sldChg chg="del">
        <pc:chgData name="Huber Florian" userId="e447029a-6328-4a09-9410-16b2071bbfe0" providerId="ADAL" clId="{CF6821E4-4072-384C-B395-EB5C1059D881}" dt="2022-09-01T00:18:29.907" v="2473" actId="2696"/>
        <pc:sldMkLst>
          <pc:docMk/>
          <pc:sldMk cId="3288437789" sldId="360"/>
        </pc:sldMkLst>
      </pc:sldChg>
      <pc:sldChg chg="del">
        <pc:chgData name="Huber Florian" userId="e447029a-6328-4a09-9410-16b2071bbfe0" providerId="ADAL" clId="{CF6821E4-4072-384C-B395-EB5C1059D881}" dt="2022-09-01T00:20:46.729" v="2494" actId="2696"/>
        <pc:sldMkLst>
          <pc:docMk/>
          <pc:sldMk cId="2041222895" sldId="361"/>
        </pc:sldMkLst>
      </pc:sldChg>
      <pc:sldChg chg="del">
        <pc:chgData name="Huber Florian" userId="e447029a-6328-4a09-9410-16b2071bbfe0" providerId="ADAL" clId="{CF6821E4-4072-384C-B395-EB5C1059D881}" dt="2022-09-01T00:31:03.637" v="2856" actId="2696"/>
        <pc:sldMkLst>
          <pc:docMk/>
          <pc:sldMk cId="4208642949" sldId="362"/>
        </pc:sldMkLst>
      </pc:sldChg>
      <pc:sldChg chg="modSp mod">
        <pc:chgData name="Huber Florian" userId="e447029a-6328-4a09-9410-16b2071bbfe0" providerId="ADAL" clId="{CF6821E4-4072-384C-B395-EB5C1059D881}" dt="2022-09-01T00:32:54.107" v="2897" actId="20577"/>
        <pc:sldMkLst>
          <pc:docMk/>
          <pc:sldMk cId="1892903152" sldId="363"/>
        </pc:sldMkLst>
        <pc:spChg chg="mod">
          <ac:chgData name="Huber Florian" userId="e447029a-6328-4a09-9410-16b2071bbfe0" providerId="ADAL" clId="{CF6821E4-4072-384C-B395-EB5C1059D881}" dt="2022-09-01T00:28:40.519" v="2698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2:54.107" v="2897" actId="20577"/>
          <ac:spMkLst>
            <pc:docMk/>
            <pc:sldMk cId="1892903152" sldId="363"/>
            <ac:spMk id="3" creationId="{68950B5D-89BB-99CA-B470-74B6F16FA2B9}"/>
          </ac:spMkLst>
        </pc:spChg>
      </pc:sldChg>
      <pc:sldChg chg="del">
        <pc:chgData name="Huber Florian" userId="e447029a-6328-4a09-9410-16b2071bbfe0" providerId="ADAL" clId="{CF6821E4-4072-384C-B395-EB5C1059D881}" dt="2022-09-01T00:37:07.797" v="3076" actId="2696"/>
        <pc:sldMkLst>
          <pc:docMk/>
          <pc:sldMk cId="3991351730" sldId="364"/>
        </pc:sldMkLst>
      </pc:sldChg>
      <pc:sldChg chg="modSp mod ord modClrScheme chgLayout">
        <pc:chgData name="Huber Florian" userId="e447029a-6328-4a09-9410-16b2071bbfe0" providerId="ADAL" clId="{CF6821E4-4072-384C-B395-EB5C1059D881}" dt="2022-09-01T07:55:25.712" v="4588" actId="20578"/>
        <pc:sldMkLst>
          <pc:docMk/>
          <pc:sldMk cId="607722838" sldId="365"/>
        </pc:sldMkLst>
        <pc:spChg chg="mod ord">
          <ac:chgData name="Huber Florian" userId="e447029a-6328-4a09-9410-16b2071bbfe0" providerId="ADAL" clId="{CF6821E4-4072-384C-B395-EB5C1059D881}" dt="2022-09-01T07:50:56.259" v="4544" actId="12788"/>
          <ac:spMkLst>
            <pc:docMk/>
            <pc:sldMk cId="607722838" sldId="365"/>
            <ac:spMk id="2" creationId="{7A7463C2-4A86-390B-4C00-44E2076AE401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4" creationId="{6D5B82F8-B592-CE6D-0E93-C66F02A194BB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5" creationId="{4F99BFE5-708F-51FF-6162-A2F80D0528EE}"/>
          </ac:spMkLst>
        </pc:spChg>
      </pc:sldChg>
      <pc:sldChg chg="add del">
        <pc:chgData name="Huber Florian" userId="e447029a-6328-4a09-9410-16b2071bbfe0" providerId="ADAL" clId="{CF6821E4-4072-384C-B395-EB5C1059D881}" dt="2022-09-01T00:48:36.124" v="3391" actId="2696"/>
        <pc:sldMkLst>
          <pc:docMk/>
          <pc:sldMk cId="1840975719" sldId="366"/>
        </pc:sldMkLst>
      </pc:sldChg>
      <pc:sldChg chg="del">
        <pc:chgData name="Huber Florian" userId="e447029a-6328-4a09-9410-16b2071bbfe0" providerId="ADAL" clId="{CF6821E4-4072-384C-B395-EB5C1059D881}" dt="2022-09-01T00:48:37.812" v="3392" actId="2696"/>
        <pc:sldMkLst>
          <pc:docMk/>
          <pc:sldMk cId="165434816" sldId="367"/>
        </pc:sldMkLst>
      </pc:sldChg>
      <pc:sldChg chg="modSp mod">
        <pc:chgData name="Huber Florian" userId="e447029a-6328-4a09-9410-16b2071bbfe0" providerId="ADAL" clId="{CF6821E4-4072-384C-B395-EB5C1059D881}" dt="2022-09-01T08:25:48.533" v="5690" actId="20577"/>
        <pc:sldMkLst>
          <pc:docMk/>
          <pc:sldMk cId="2189509688" sldId="368"/>
        </pc:sldMkLst>
        <pc:spChg chg="mod">
          <ac:chgData name="Huber Florian" userId="e447029a-6328-4a09-9410-16b2071bbfe0" providerId="ADAL" clId="{CF6821E4-4072-384C-B395-EB5C1059D881}" dt="2022-09-01T00:48:55.143" v="3407" actId="14100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5:48.533" v="5690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1:00:51.459" v="3870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CF6821E4-4072-384C-B395-EB5C1059D881}" dt="2022-09-01T00:16:45.051" v="2465" actId="20578"/>
        <pc:sldMkLst>
          <pc:docMk/>
          <pc:sldMk cId="2144853786" sldId="369"/>
        </pc:sldMkLst>
        <pc:spChg chg="mod">
          <ac:chgData name="Huber Florian" userId="e447029a-6328-4a09-9410-16b2071bbfe0" providerId="ADAL" clId="{CF6821E4-4072-384C-B395-EB5C1059D881}" dt="2022-08-31T23:17:00.016" v="805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8-31T23:12:05.262" v="739" actId="6549"/>
          <ac:spMkLst>
            <pc:docMk/>
            <pc:sldMk cId="2144853786" sldId="369"/>
            <ac:spMk id="5" creationId="{AB9A5BFE-4874-B34B-8A2A-82D1EB42D68D}"/>
          </ac:spMkLst>
        </pc:spChg>
      </pc:sldChg>
      <pc:sldChg chg="modSp new mod ord">
        <pc:chgData name="Huber Florian" userId="e447029a-6328-4a09-9410-16b2071bbfe0" providerId="ADAL" clId="{CF6821E4-4072-384C-B395-EB5C1059D881}" dt="2022-08-31T20:44:07.535" v="491" actId="20578"/>
        <pc:sldMkLst>
          <pc:docMk/>
          <pc:sldMk cId="3785367945" sldId="370"/>
        </pc:sldMkLst>
        <pc:spChg chg="mod">
          <ac:chgData name="Huber Florian" userId="e447029a-6328-4a09-9410-16b2071bbfe0" providerId="ADAL" clId="{CF6821E4-4072-384C-B395-EB5C1059D881}" dt="2022-08-31T20:26:52.940" v="163" actId="20577"/>
          <ac:spMkLst>
            <pc:docMk/>
            <pc:sldMk cId="3785367945" sldId="370"/>
            <ac:spMk id="2" creationId="{460440F1-E049-0A80-CFC4-2D275DB3B01F}"/>
          </ac:spMkLst>
        </pc:spChg>
        <pc:spChg chg="mod">
          <ac:chgData name="Huber Florian" userId="e447029a-6328-4a09-9410-16b2071bbfe0" providerId="ADAL" clId="{CF6821E4-4072-384C-B395-EB5C1059D881}" dt="2022-08-31T20:27:07.059" v="197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add mod ord">
        <pc:chgData name="Huber Florian" userId="e447029a-6328-4a09-9410-16b2071bbfe0" providerId="ADAL" clId="{CF6821E4-4072-384C-B395-EB5C1059D881}" dt="2022-09-01T00:01:13.749" v="2144" actId="20577"/>
        <pc:sldMkLst>
          <pc:docMk/>
          <pc:sldMk cId="3061561928" sldId="371"/>
        </pc:sldMkLst>
        <pc:spChg chg="mod">
          <ac:chgData name="Huber Florian" userId="e447029a-6328-4a09-9410-16b2071bbfe0" providerId="ADAL" clId="{CF6821E4-4072-384C-B395-EB5C1059D881}" dt="2022-08-31T23:39:50.453" v="1349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0:01:13.749" v="2144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8-31T23:43:52.656" v="1519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addSp modSp new mod ord">
        <pc:chgData name="Huber Florian" userId="e447029a-6328-4a09-9410-16b2071bbfe0" providerId="ADAL" clId="{CF6821E4-4072-384C-B395-EB5C1059D881}" dt="2022-08-31T23:46:53.362" v="1665" actId="20578"/>
        <pc:sldMkLst>
          <pc:docMk/>
          <pc:sldMk cId="3179337363" sldId="372"/>
        </pc:sldMkLst>
        <pc:picChg chg="add mod modCrop">
          <ac:chgData name="Huber Florian" userId="e447029a-6328-4a09-9410-16b2071bbfe0" providerId="ADAL" clId="{CF6821E4-4072-384C-B395-EB5C1059D881}" dt="2022-08-31T23:06:18.692" v="595" actId="732"/>
          <ac:picMkLst>
            <pc:docMk/>
            <pc:sldMk cId="3179337363" sldId="372"/>
            <ac:picMk id="4" creationId="{CE977FAB-ED82-2F20-F38A-70735D5E54FD}"/>
          </ac:picMkLst>
        </pc:picChg>
      </pc:sldChg>
      <pc:sldChg chg="add del">
        <pc:chgData name="Huber Florian" userId="e447029a-6328-4a09-9410-16b2071bbfe0" providerId="ADAL" clId="{CF6821E4-4072-384C-B395-EB5C1059D881}" dt="2022-08-31T23:13:41.262" v="765" actId="2890"/>
        <pc:sldMkLst>
          <pc:docMk/>
          <pc:sldMk cId="760248293" sldId="373"/>
        </pc:sldMkLst>
      </pc:sldChg>
      <pc:sldChg chg="add del">
        <pc:chgData name="Huber Florian" userId="e447029a-6328-4a09-9410-16b2071bbfe0" providerId="ADAL" clId="{CF6821E4-4072-384C-B395-EB5C1059D881}" dt="2022-09-01T00:15:24.126" v="2459" actId="2696"/>
        <pc:sldMkLst>
          <pc:docMk/>
          <pc:sldMk cId="2946483272" sldId="373"/>
        </pc:sldMkLst>
      </pc:sldChg>
      <pc:sldChg chg="addSp delSp modSp new mod ord modClrScheme chgLayout">
        <pc:chgData name="Huber Florian" userId="e447029a-6328-4a09-9410-16b2071bbfe0" providerId="ADAL" clId="{CF6821E4-4072-384C-B395-EB5C1059D881}" dt="2022-08-31T23:40:33.365" v="1351" actId="20578"/>
        <pc:sldMkLst>
          <pc:docMk/>
          <pc:sldMk cId="171826787" sldId="374"/>
        </pc:sldMkLst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8-31T23:35:31.586" v="1185" actId="20577"/>
          <ac:spMkLst>
            <pc:docMk/>
            <pc:sldMk cId="171826787" sldId="374"/>
            <ac:spMk id="6" creationId="{910E38AD-51BB-F0F8-E825-8A192B078558}"/>
          </ac:spMkLst>
        </pc:spChg>
        <pc:spChg chg="add mod ord">
          <ac:chgData name="Huber Florian" userId="e447029a-6328-4a09-9410-16b2071bbfe0" providerId="ADAL" clId="{CF6821E4-4072-384C-B395-EB5C1059D881}" dt="2022-08-31T23:34:50.745" v="1163" actId="14100"/>
          <ac:spMkLst>
            <pc:docMk/>
            <pc:sldMk cId="171826787" sldId="374"/>
            <ac:spMk id="7" creationId="{ECD98D31-687D-2965-100F-5EB5DC2FBC60}"/>
          </ac:spMkLst>
        </pc:spChg>
        <pc:picChg chg="add del mod">
          <ac:chgData name="Huber Florian" userId="e447029a-6328-4a09-9410-16b2071bbfe0" providerId="ADAL" clId="{CF6821E4-4072-384C-B395-EB5C1059D881}" dt="2022-08-31T23:39:16.769" v="1345" actId="478"/>
          <ac:picMkLst>
            <pc:docMk/>
            <pc:sldMk cId="171826787" sldId="374"/>
            <ac:picMk id="5" creationId="{E67DF8CA-E82E-7497-11DA-63BA553B547D}"/>
          </ac:picMkLst>
        </pc:picChg>
        <pc:picChg chg="add mod">
          <ac:chgData name="Huber Florian" userId="e447029a-6328-4a09-9410-16b2071bbfe0" providerId="ADAL" clId="{CF6821E4-4072-384C-B395-EB5C1059D881}" dt="2022-08-31T23:39:17.152" v="1346"/>
          <ac:picMkLst>
            <pc:docMk/>
            <pc:sldMk cId="171826787" sldId="374"/>
            <ac:picMk id="8" creationId="{29F7C659-8EAE-FA0F-726F-FED59A96829D}"/>
          </ac:picMkLst>
        </pc:picChg>
      </pc:sldChg>
      <pc:sldChg chg="addSp delSp modSp add mod ord modClrScheme chgLayout">
        <pc:chgData name="Huber Florian" userId="e447029a-6328-4a09-9410-16b2071bbfe0" providerId="ADAL" clId="{CF6821E4-4072-384C-B395-EB5C1059D881}" dt="2022-09-01T00:06:28.437" v="2211" actId="478"/>
        <pc:sldMkLst>
          <pc:docMk/>
          <pc:sldMk cId="2322226266" sldId="375"/>
        </pc:sldMkLst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9-01T00:06:11.625" v="2210" actId="14100"/>
          <ac:spMkLst>
            <pc:docMk/>
            <pc:sldMk cId="2322226266" sldId="375"/>
            <ac:spMk id="4" creationId="{93743267-C1E7-6543-F982-EC02A6FE78AD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6" creationId="{910E38AD-51BB-F0F8-E825-8A192B078558}"/>
          </ac:spMkLst>
        </pc:spChg>
        <pc:spChg chg="del mod ord">
          <ac:chgData name="Huber Florian" userId="e447029a-6328-4a09-9410-16b2071bbfe0" providerId="ADAL" clId="{CF6821E4-4072-384C-B395-EB5C1059D881}" dt="2022-09-01T00:03:00.898" v="2178" actId="478"/>
          <ac:spMkLst>
            <pc:docMk/>
            <pc:sldMk cId="2322226266" sldId="375"/>
            <ac:spMk id="7" creationId="{ECD98D31-687D-2965-100F-5EB5DC2FBC60}"/>
          </ac:spMkLst>
        </pc:spChg>
        <pc:spChg chg="add del mod">
          <ac:chgData name="Huber Florian" userId="e447029a-6328-4a09-9410-16b2071bbfe0" providerId="ADAL" clId="{CF6821E4-4072-384C-B395-EB5C1059D881}" dt="2022-09-01T00:03:05.666" v="2179" actId="478"/>
          <ac:spMkLst>
            <pc:docMk/>
            <pc:sldMk cId="2322226266" sldId="375"/>
            <ac:spMk id="9" creationId="{98037ADF-1D17-FBB8-F102-77A8C78CB5A3}"/>
          </ac:spMkLst>
        </pc:spChg>
        <pc:spChg chg="add del 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10" creationId="{245EF525-F4AF-8543-1354-282B698D94D7}"/>
          </ac:spMkLst>
        </pc:spChg>
        <pc:spChg chg="add del mod ord">
          <ac:chgData name="Huber Florian" userId="e447029a-6328-4a09-9410-16b2071bbfe0" providerId="ADAL" clId="{CF6821E4-4072-384C-B395-EB5C1059D881}" dt="2022-09-01T00:06:28.437" v="2211" actId="478"/>
          <ac:spMkLst>
            <pc:docMk/>
            <pc:sldMk cId="2322226266" sldId="375"/>
            <ac:spMk id="11" creationId="{3769A3FE-8B4B-D637-7439-8871E843BC7F}"/>
          </ac:spMkLst>
        </pc:spChg>
        <pc:picChg chg="del mod modCrop">
          <ac:chgData name="Huber Florian" userId="e447029a-6328-4a09-9410-16b2071bbfe0" providerId="ADAL" clId="{CF6821E4-4072-384C-B395-EB5C1059D881}" dt="2022-09-01T00:02:00.392" v="2146" actId="478"/>
          <ac:picMkLst>
            <pc:docMk/>
            <pc:sldMk cId="2322226266" sldId="375"/>
            <ac:picMk id="5" creationId="{E67DF8CA-E82E-7497-11DA-63BA553B547D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0:16:28.023" v="2463" actId="2696"/>
        <pc:sldMkLst>
          <pc:docMk/>
          <pc:sldMk cId="2281037615" sldId="376"/>
        </pc:sldMkLst>
        <pc:spChg chg="mod">
          <ac:chgData name="Huber Florian" userId="e447029a-6328-4a09-9410-16b2071bbfe0" providerId="ADAL" clId="{CF6821E4-4072-384C-B395-EB5C1059D881}" dt="2022-08-31T23:48:04.269" v="1719" actId="20577"/>
          <ac:spMkLst>
            <pc:docMk/>
            <pc:sldMk cId="2281037615" sldId="376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48:38.737" v="1786" actId="20577"/>
          <ac:spMkLst>
            <pc:docMk/>
            <pc:sldMk cId="2281037615" sldId="376"/>
            <ac:spMk id="3" creationId="{24D8D728-7801-1F45-A10E-50AADF701B28}"/>
          </ac:spMkLst>
        </pc:spChg>
      </pc:sldChg>
      <pc:sldChg chg="new del">
        <pc:chgData name="Huber Florian" userId="e447029a-6328-4a09-9410-16b2071bbfe0" providerId="ADAL" clId="{CF6821E4-4072-384C-B395-EB5C1059D881}" dt="2022-09-01T00:02:08.799" v="2148" actId="680"/>
        <pc:sldMkLst>
          <pc:docMk/>
          <pc:sldMk cId="1442160644" sldId="377"/>
        </pc:sldMkLst>
      </pc:sldChg>
      <pc:sldChg chg="addSp delSp modSp add mod modClrScheme chgLayout">
        <pc:chgData name="Huber Florian" userId="e447029a-6328-4a09-9410-16b2071bbfe0" providerId="ADAL" clId="{CF6821E4-4072-384C-B395-EB5C1059D881}" dt="2022-09-01T00:07:07.337" v="2215" actId="14100"/>
        <pc:sldMkLst>
          <pc:docMk/>
          <pc:sldMk cId="2072224453" sldId="377"/>
        </pc:sldMkLst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3" creationId="{51A0B9DA-FE15-2047-8A54-AB42A52ADB63}"/>
          </ac:spMkLst>
        </pc:spChg>
        <pc:spChg chg="mod ord">
          <ac:chgData name="Huber Florian" userId="e447029a-6328-4a09-9410-16b2071bbfe0" providerId="ADAL" clId="{CF6821E4-4072-384C-B395-EB5C1059D881}" dt="2022-09-01T00:07:07.337" v="2215" actId="14100"/>
          <ac:spMkLst>
            <pc:docMk/>
            <pc:sldMk cId="2072224453" sldId="377"/>
            <ac:spMk id="4" creationId="{93743267-C1E7-6543-F982-EC02A6FE78AD}"/>
          </ac:spMkLst>
        </pc:spChg>
        <pc:spChg chg="add del mod ord">
          <ac:chgData name="Huber Florian" userId="e447029a-6328-4a09-9410-16b2071bbfe0" providerId="ADAL" clId="{CF6821E4-4072-384C-B395-EB5C1059D881}" dt="2022-09-01T00:05:05.613" v="2204" actId="478"/>
          <ac:spMkLst>
            <pc:docMk/>
            <pc:sldMk cId="2072224453" sldId="377"/>
            <ac:spMk id="5" creationId="{F15DAF7B-4FE8-B47E-58C1-08FA5EDC5FD9}"/>
          </ac:spMkLst>
        </pc:spChg>
        <pc:spChg chg="mod ord">
          <ac:chgData name="Huber Florian" userId="e447029a-6328-4a09-9410-16b2071bbfe0" providerId="ADAL" clId="{CF6821E4-4072-384C-B395-EB5C1059D881}" dt="2022-09-01T00:06:51.302" v="2213" actId="14100"/>
          <ac:spMkLst>
            <pc:docMk/>
            <pc:sldMk cId="2072224453" sldId="377"/>
            <ac:spMk id="6" creationId="{910E38AD-51BB-F0F8-E825-8A192B078558}"/>
          </ac:spMkLst>
        </pc:spChg>
        <pc:spChg chg="add del mod ord">
          <ac:chgData name="Huber Florian" userId="e447029a-6328-4a09-9410-16b2071bbfe0" providerId="ADAL" clId="{CF6821E4-4072-384C-B395-EB5C1059D881}" dt="2022-09-01T00:06:58.136" v="2214" actId="478"/>
          <ac:spMkLst>
            <pc:docMk/>
            <pc:sldMk cId="2072224453" sldId="377"/>
            <ac:spMk id="7" creationId="{6280E672-7F9A-B13E-B172-4AC21CF4D0D2}"/>
          </ac:spMkLst>
        </pc:spChg>
      </pc:sldChg>
      <pc:sldChg chg="new del">
        <pc:chgData name="Huber Florian" userId="e447029a-6328-4a09-9410-16b2071bbfe0" providerId="ADAL" clId="{CF6821E4-4072-384C-B395-EB5C1059D881}" dt="2022-09-01T00:05:45" v="2206" actId="680"/>
        <pc:sldMkLst>
          <pc:docMk/>
          <pc:sldMk cId="1706955414" sldId="378"/>
        </pc:sldMkLst>
      </pc:sldChg>
      <pc:sldChg chg="modSp add mod ord">
        <pc:chgData name="Huber Florian" userId="e447029a-6328-4a09-9410-16b2071bbfe0" providerId="ADAL" clId="{CF6821E4-4072-384C-B395-EB5C1059D881}" dt="2022-09-01T07:49:16.847" v="4508" actId="113"/>
        <pc:sldMkLst>
          <pc:docMk/>
          <pc:sldMk cId="4228165932" sldId="378"/>
        </pc:sldMkLst>
        <pc:spChg chg="mod">
          <ac:chgData name="Huber Florian" userId="e447029a-6328-4a09-9410-16b2071bbfe0" providerId="ADAL" clId="{CF6821E4-4072-384C-B395-EB5C1059D881}" dt="2022-09-01T07:49:16.847" v="4508" actId="113"/>
          <ac:spMkLst>
            <pc:docMk/>
            <pc:sldMk cId="4228165932" sldId="378"/>
            <ac:spMk id="2" creationId="{A7E9D35D-3360-6050-83BC-868877B95CBB}"/>
          </ac:spMkLst>
        </pc:spChg>
      </pc:sldChg>
      <pc:sldChg chg="modSp new del mod ord">
        <pc:chgData name="Huber Florian" userId="e447029a-6328-4a09-9410-16b2071bbfe0" providerId="ADAL" clId="{CF6821E4-4072-384C-B395-EB5C1059D881}" dt="2022-09-01T07:49:27.228" v="4509" actId="2696"/>
        <pc:sldMkLst>
          <pc:docMk/>
          <pc:sldMk cId="4007975522" sldId="379"/>
        </pc:sldMkLst>
        <pc:spChg chg="mod">
          <ac:chgData name="Huber Florian" userId="e447029a-6328-4a09-9410-16b2071bbfe0" providerId="ADAL" clId="{CF6821E4-4072-384C-B395-EB5C1059D881}" dt="2022-09-01T00:18:59.949" v="2489" actId="20577"/>
          <ac:spMkLst>
            <pc:docMk/>
            <pc:sldMk cId="4007975522" sldId="379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34:53.600" v="4350" actId="20577"/>
          <ac:spMkLst>
            <pc:docMk/>
            <pc:sldMk cId="4007975522" sldId="379"/>
            <ac:spMk id="3" creationId="{DAF54E74-8DEF-4A00-1325-BC02AAB643B7}"/>
          </ac:spMkLst>
        </pc:spChg>
      </pc:sldChg>
      <pc:sldChg chg="modSp add mod ord modClrScheme chgLayout">
        <pc:chgData name="Huber Florian" userId="e447029a-6328-4a09-9410-16b2071bbfe0" providerId="ADAL" clId="{CF6821E4-4072-384C-B395-EB5C1059D881}" dt="2022-09-01T07:36:12.194" v="4370" actId="14100"/>
        <pc:sldMkLst>
          <pc:docMk/>
          <pc:sldMk cId="903032876" sldId="380"/>
        </pc:sldMkLst>
        <pc:spChg chg="mod ord">
          <ac:chgData name="Huber Florian" userId="e447029a-6328-4a09-9410-16b2071bbfe0" providerId="ADAL" clId="{CF6821E4-4072-384C-B395-EB5C1059D881}" dt="2022-09-01T07:36:12.194" v="4370" actId="14100"/>
          <ac:spMkLst>
            <pc:docMk/>
            <pc:sldMk cId="903032876" sldId="380"/>
            <ac:spMk id="3" creationId="{1BAFB5BF-690F-7DBD-29AA-08C845FACB5C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4" creationId="{DD75BFDB-E1F6-6F44-C87A-828D03B04B1E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5" creationId="{EDE58F2D-F591-90E1-92F7-A6FD92301DB0}"/>
          </ac:spMkLst>
        </pc:spChg>
      </pc:sldChg>
      <pc:sldChg chg="addSp modSp new mod">
        <pc:chgData name="Huber Florian" userId="e447029a-6328-4a09-9410-16b2071bbfe0" providerId="ADAL" clId="{CF6821E4-4072-384C-B395-EB5C1059D881}" dt="2022-09-01T08:22:46.663" v="5608" actId="1076"/>
        <pc:sldMkLst>
          <pc:docMk/>
          <pc:sldMk cId="1187861847" sldId="381"/>
        </pc:sldMkLst>
        <pc:picChg chg="add mod">
          <ac:chgData name="Huber Florian" userId="e447029a-6328-4a09-9410-16b2071bbfe0" providerId="ADAL" clId="{CF6821E4-4072-384C-B395-EB5C1059D881}" dt="2022-09-01T08:22:46.663" v="5608" actId="1076"/>
          <ac:picMkLst>
            <pc:docMk/>
            <pc:sldMk cId="1187861847" sldId="381"/>
            <ac:picMk id="4" creationId="{E6631E67-AADE-5EA2-7862-6C8034688A9A}"/>
          </ac:picMkLst>
        </pc:picChg>
      </pc:sldChg>
      <pc:sldChg chg="modSp add mod">
        <pc:chgData name="Huber Florian" userId="e447029a-6328-4a09-9410-16b2071bbfe0" providerId="ADAL" clId="{CF6821E4-4072-384C-B395-EB5C1059D881}" dt="2022-09-01T00:59:12.757" v="3860" actId="20577"/>
        <pc:sldMkLst>
          <pc:docMk/>
          <pc:sldMk cId="1240006750" sldId="382"/>
        </pc:sldMkLst>
        <pc:spChg chg="mod">
          <ac:chgData name="Huber Florian" userId="e447029a-6328-4a09-9410-16b2071bbfe0" providerId="ADAL" clId="{CF6821E4-4072-384C-B395-EB5C1059D881}" dt="2022-09-01T00:35:40.033" v="2981" actId="20577"/>
          <ac:spMkLst>
            <pc:docMk/>
            <pc:sldMk cId="1240006750" sldId="382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59:12.757" v="3860" actId="20577"/>
          <ac:spMkLst>
            <pc:docMk/>
            <pc:sldMk cId="1240006750" sldId="382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CF6821E4-4072-384C-B395-EB5C1059D881}" dt="2022-09-01T00:38:55.592" v="3224" actId="20577"/>
        <pc:sldMkLst>
          <pc:docMk/>
          <pc:sldMk cId="4092040996" sldId="383"/>
        </pc:sldMkLst>
        <pc:spChg chg="mod">
          <ac:chgData name="Huber Florian" userId="e447029a-6328-4a09-9410-16b2071bbfe0" providerId="ADAL" clId="{CF6821E4-4072-384C-B395-EB5C1059D881}" dt="2022-09-01T00:37:19.269" v="3089" actId="20577"/>
          <ac:spMkLst>
            <pc:docMk/>
            <pc:sldMk cId="4092040996" sldId="38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8:55.592" v="3224" actId="20577"/>
          <ac:spMkLst>
            <pc:docMk/>
            <pc:sldMk cId="4092040996" sldId="383"/>
            <ac:spMk id="3" creationId="{68950B5D-89BB-99CA-B470-74B6F16FA2B9}"/>
          </ac:spMkLst>
        </pc:spChg>
      </pc:sldChg>
      <pc:sldChg chg="add del">
        <pc:chgData name="Huber Florian" userId="e447029a-6328-4a09-9410-16b2071bbfe0" providerId="ADAL" clId="{CF6821E4-4072-384C-B395-EB5C1059D881}" dt="2022-09-01T00:37:05.097" v="3075" actId="2696"/>
        <pc:sldMkLst>
          <pc:docMk/>
          <pc:sldMk cId="27772966" sldId="384"/>
        </pc:sldMkLst>
      </pc:sldChg>
      <pc:sldChg chg="addSp modSp new del mod ord">
        <pc:chgData name="Huber Florian" userId="e447029a-6328-4a09-9410-16b2071bbfe0" providerId="ADAL" clId="{CF6821E4-4072-384C-B395-EB5C1059D881}" dt="2022-09-01T07:53:06.937" v="4550" actId="2696"/>
        <pc:sldMkLst>
          <pc:docMk/>
          <pc:sldMk cId="3592345734" sldId="384"/>
        </pc:sldMkLst>
        <pc:picChg chg="add mod">
          <ac:chgData name="Huber Florian" userId="e447029a-6328-4a09-9410-16b2071bbfe0" providerId="ADAL" clId="{CF6821E4-4072-384C-B395-EB5C1059D881}" dt="2022-09-01T00:40:25.504" v="3238" actId="1036"/>
          <ac:picMkLst>
            <pc:docMk/>
            <pc:sldMk cId="3592345734" sldId="384"/>
            <ac:picMk id="4" creationId="{C4356AD4-BA98-D55D-45C3-D7A3CA15374C}"/>
          </ac:picMkLst>
        </pc:picChg>
      </pc:sldChg>
      <pc:sldChg chg="addSp modSp new add del mod ord modClrScheme modShow chgLayout">
        <pc:chgData name="Huber Florian" userId="e447029a-6328-4a09-9410-16b2071bbfe0" providerId="ADAL" clId="{CF6821E4-4072-384C-B395-EB5C1059D881}" dt="2022-09-01T08:24:10.482" v="5618" actId="1076"/>
        <pc:sldMkLst>
          <pc:docMk/>
          <pc:sldMk cId="1343511128" sldId="385"/>
        </pc:sldMkLst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2" creationId="{2AC3BD2F-21E2-9656-E635-0C111588EAB7}"/>
          </ac:spMkLst>
        </pc:spChg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3" creationId="{A2FCD8B7-B295-15E6-3B63-2B6FC018ACE0}"/>
          </ac:spMkLst>
        </pc:spChg>
        <pc:spChg chg="add mod ord">
          <ac:chgData name="Huber Florian" userId="e447029a-6328-4a09-9410-16b2071bbfe0" providerId="ADAL" clId="{CF6821E4-4072-384C-B395-EB5C1059D881}" dt="2022-09-01T00:47:26.633" v="3385" actId="242"/>
          <ac:spMkLst>
            <pc:docMk/>
            <pc:sldMk cId="1343511128" sldId="385"/>
            <ac:spMk id="5" creationId="{18313A5F-CF84-5702-62B5-BDE9325610DA}"/>
          </ac:spMkLst>
        </pc:spChg>
        <pc:spChg chg="add mod ord">
          <ac:chgData name="Huber Florian" userId="e447029a-6328-4a09-9410-16b2071bbfe0" providerId="ADAL" clId="{CF6821E4-4072-384C-B395-EB5C1059D881}" dt="2022-09-01T08:23:58.933" v="5617" actId="14100"/>
          <ac:spMkLst>
            <pc:docMk/>
            <pc:sldMk cId="1343511128" sldId="385"/>
            <ac:spMk id="6" creationId="{D2B101BB-50E6-4744-F7D6-7D701C28F290}"/>
          </ac:spMkLst>
        </pc:spChg>
        <pc:picChg chg="add mod">
          <ac:chgData name="Huber Florian" userId="e447029a-6328-4a09-9410-16b2071bbfe0" providerId="ADAL" clId="{CF6821E4-4072-384C-B395-EB5C1059D881}" dt="2022-09-01T08:24:10.482" v="5618" actId="1076"/>
          <ac:picMkLst>
            <pc:docMk/>
            <pc:sldMk cId="1343511128" sldId="385"/>
            <ac:picMk id="4" creationId="{72E03B00-E731-12E9-3A96-93E2C966F25C}"/>
          </ac:picMkLst>
        </pc:picChg>
      </pc:sldChg>
      <pc:sldChg chg="addSp delSp modSp add mod">
        <pc:chgData name="Huber Florian" userId="e447029a-6328-4a09-9410-16b2071bbfe0" providerId="ADAL" clId="{CF6821E4-4072-384C-B395-EB5C1059D881}" dt="2022-09-01T08:26:23.894" v="5691" actId="1076"/>
        <pc:sldMkLst>
          <pc:docMk/>
          <pc:sldMk cId="2573102428" sldId="386"/>
        </pc:sldMkLst>
        <pc:picChg chg="del">
          <ac:chgData name="Huber Florian" userId="e447029a-6328-4a09-9410-16b2071bbfe0" providerId="ADAL" clId="{CF6821E4-4072-384C-B395-EB5C1059D881}" dt="2022-09-01T07:44:58.785" v="4376" actId="478"/>
          <ac:picMkLst>
            <pc:docMk/>
            <pc:sldMk cId="2573102428" sldId="386"/>
            <ac:picMk id="4" creationId="{C4356AD4-BA98-D55D-45C3-D7A3CA15374C}"/>
          </ac:picMkLst>
        </pc:picChg>
        <pc:picChg chg="add del mod">
          <ac:chgData name="Huber Florian" userId="e447029a-6328-4a09-9410-16b2071bbfe0" providerId="ADAL" clId="{CF6821E4-4072-384C-B395-EB5C1059D881}" dt="2022-09-01T07:44:57.575" v="4375" actId="21"/>
          <ac:picMkLst>
            <pc:docMk/>
            <pc:sldMk cId="2573102428" sldId="386"/>
            <ac:picMk id="5" creationId="{31B344AB-55B5-8E60-9103-7FA4109157B8}"/>
          </ac:picMkLst>
        </pc:picChg>
        <pc:picChg chg="add mod">
          <ac:chgData name="Huber Florian" userId="e447029a-6328-4a09-9410-16b2071bbfe0" providerId="ADAL" clId="{CF6821E4-4072-384C-B395-EB5C1059D881}" dt="2022-09-01T08:26:23.894" v="5691" actId="1076"/>
          <ac:picMkLst>
            <pc:docMk/>
            <pc:sldMk cId="2573102428" sldId="386"/>
            <ac:picMk id="6" creationId="{044FC432-67FE-42F3-75A0-B2BA1DF2D214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7:48:21.183" v="4479" actId="2696"/>
        <pc:sldMkLst>
          <pc:docMk/>
          <pc:sldMk cId="346005490" sldId="387"/>
        </pc:sldMkLst>
        <pc:spChg chg="mod">
          <ac:chgData name="Huber Florian" userId="e447029a-6328-4a09-9410-16b2071bbfe0" providerId="ADAL" clId="{CF6821E4-4072-384C-B395-EB5C1059D881}" dt="2022-09-01T07:45:39.630" v="4391" actId="20577"/>
          <ac:spMkLst>
            <pc:docMk/>
            <pc:sldMk cId="346005490" sldId="387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46:28.702" v="4472" actId="20577"/>
          <ac:spMkLst>
            <pc:docMk/>
            <pc:sldMk cId="346005490" sldId="387"/>
            <ac:spMk id="3" creationId="{DAF54E74-8DEF-4A00-1325-BC02AAB643B7}"/>
          </ac:spMkLst>
        </pc:spChg>
      </pc:sldChg>
      <pc:sldChg chg="add del">
        <pc:chgData name="Huber Florian" userId="e447029a-6328-4a09-9410-16b2071bbfe0" providerId="ADAL" clId="{CF6821E4-4072-384C-B395-EB5C1059D881}" dt="2022-09-01T07:48:25.856" v="4480" actId="2696"/>
        <pc:sldMkLst>
          <pc:docMk/>
          <pc:sldMk cId="2307888547" sldId="388"/>
        </pc:sldMkLst>
      </pc:sldChg>
      <pc:sldChg chg="add ord">
        <pc:chgData name="Huber Florian" userId="e447029a-6328-4a09-9410-16b2071bbfe0" providerId="ADAL" clId="{CF6821E4-4072-384C-B395-EB5C1059D881}" dt="2022-09-01T07:48:12.817" v="4478" actId="20578"/>
        <pc:sldMkLst>
          <pc:docMk/>
          <pc:sldMk cId="950401579" sldId="389"/>
        </pc:sldMkLst>
      </pc:sldChg>
      <pc:sldChg chg="add del">
        <pc:chgData name="Huber Florian" userId="e447029a-6328-4a09-9410-16b2071bbfe0" providerId="ADAL" clId="{CF6821E4-4072-384C-B395-EB5C1059D881}" dt="2022-09-01T07:53:09.651" v="4551" actId="2696"/>
        <pc:sldMkLst>
          <pc:docMk/>
          <pc:sldMk cId="1463934942" sldId="390"/>
        </pc:sldMkLst>
      </pc:sldChg>
      <pc:sldChg chg="addSp delSp modSp add mod ord">
        <pc:chgData name="Huber Florian" userId="e447029a-6328-4a09-9410-16b2071bbfe0" providerId="ADAL" clId="{CF6821E4-4072-384C-B395-EB5C1059D881}" dt="2022-09-01T07:57:24.169" v="4603" actId="171"/>
        <pc:sldMkLst>
          <pc:docMk/>
          <pc:sldMk cId="763130906" sldId="391"/>
        </pc:sldMkLst>
        <pc:spChg chg="del">
          <ac:chgData name="Huber Florian" userId="e447029a-6328-4a09-9410-16b2071bbfe0" providerId="ADAL" clId="{CF6821E4-4072-384C-B395-EB5C1059D881}" dt="2022-09-01T07:56:56.734" v="4598" actId="478"/>
          <ac:spMkLst>
            <pc:docMk/>
            <pc:sldMk cId="763130906" sldId="391"/>
            <ac:spMk id="2" creationId="{038D7653-F908-1B11-5942-C22FCC921D6A}"/>
          </ac:spMkLst>
        </pc:spChg>
        <pc:spChg chg="del">
          <ac:chgData name="Huber Florian" userId="e447029a-6328-4a09-9410-16b2071bbfe0" providerId="ADAL" clId="{CF6821E4-4072-384C-B395-EB5C1059D881}" dt="2022-09-01T07:57:00.505" v="4599" actId="478"/>
          <ac:spMkLst>
            <pc:docMk/>
            <pc:sldMk cId="763130906" sldId="391"/>
            <ac:spMk id="3" creationId="{3055963B-343E-A855-F0E9-960193836271}"/>
          </ac:spMkLst>
        </pc:spChg>
        <pc:spChg chg="add mod">
          <ac:chgData name="Huber Florian" userId="e447029a-6328-4a09-9410-16b2071bbfe0" providerId="ADAL" clId="{CF6821E4-4072-384C-B395-EB5C1059D881}" dt="2022-09-01T07:57:24.169" v="4603" actId="171"/>
          <ac:spMkLst>
            <pc:docMk/>
            <pc:sldMk cId="763130906" sldId="391"/>
            <ac:spMk id="5" creationId="{E5CAAD15-AA11-1663-6766-ADD6D78233AE}"/>
          </ac:spMkLst>
        </pc:spChg>
        <pc:picChg chg="mod">
          <ac:chgData name="Huber Florian" userId="e447029a-6328-4a09-9410-16b2071bbfe0" providerId="ADAL" clId="{CF6821E4-4072-384C-B395-EB5C1059D881}" dt="2022-09-01T07:56:49.838" v="4597" actId="12789"/>
          <ac:picMkLst>
            <pc:docMk/>
            <pc:sldMk cId="763130906" sldId="391"/>
            <ac:picMk id="4" creationId="{C4356AD4-BA98-D55D-45C3-D7A3CA15374C}"/>
          </ac:picMkLst>
        </pc:picChg>
      </pc:sldChg>
      <pc:sldChg chg="modSp add mod ord">
        <pc:chgData name="Huber Florian" userId="e447029a-6328-4a09-9410-16b2071bbfe0" providerId="ADAL" clId="{CF6821E4-4072-384C-B395-EB5C1059D881}" dt="2022-09-01T07:59:03.167" v="4650" actId="14100"/>
        <pc:sldMkLst>
          <pc:docMk/>
          <pc:sldMk cId="266150789" sldId="392"/>
        </pc:sldMkLst>
        <pc:spChg chg="mod">
          <ac:chgData name="Huber Florian" userId="e447029a-6328-4a09-9410-16b2071bbfe0" providerId="ADAL" clId="{CF6821E4-4072-384C-B395-EB5C1059D881}" dt="2022-09-01T07:59:03.167" v="4650" actId="14100"/>
          <ac:spMkLst>
            <pc:docMk/>
            <pc:sldMk cId="266150789" sldId="392"/>
            <ac:spMk id="2" creationId="{A7E9D35D-3360-6050-83BC-868877B95CBB}"/>
          </ac:spMkLst>
        </pc:spChg>
      </pc:sldChg>
      <pc:sldChg chg="add del ord">
        <pc:chgData name="Huber Florian" userId="e447029a-6328-4a09-9410-16b2071bbfe0" providerId="ADAL" clId="{CF6821E4-4072-384C-B395-EB5C1059D881}" dt="2022-09-01T07:54:24.791" v="4557" actId="2696"/>
        <pc:sldMkLst>
          <pc:docMk/>
          <pc:sldMk cId="395554061" sldId="392"/>
        </pc:sldMkLst>
      </pc:sldChg>
      <pc:sldChg chg="modSp add mod ord">
        <pc:chgData name="Huber Florian" userId="e447029a-6328-4a09-9410-16b2071bbfe0" providerId="ADAL" clId="{CF6821E4-4072-384C-B395-EB5C1059D881}" dt="2022-09-01T08:00:15.987" v="4691" actId="113"/>
        <pc:sldMkLst>
          <pc:docMk/>
          <pc:sldMk cId="1037107359" sldId="393"/>
        </pc:sldMkLst>
        <pc:spChg chg="mod">
          <ac:chgData name="Huber Florian" userId="e447029a-6328-4a09-9410-16b2071bbfe0" providerId="ADAL" clId="{CF6821E4-4072-384C-B395-EB5C1059D881}" dt="2022-09-01T08:00:15.987" v="4691" actId="113"/>
          <ac:spMkLst>
            <pc:docMk/>
            <pc:sldMk cId="1037107359" sldId="393"/>
            <ac:spMk id="2" creationId="{A7E9D35D-3360-6050-83BC-868877B95CBB}"/>
          </ac:spMkLst>
        </pc:spChg>
      </pc:sldChg>
      <pc:sldChg chg="modSp add del mod ord">
        <pc:chgData name="Huber Florian" userId="e447029a-6328-4a09-9410-16b2071bbfe0" providerId="ADAL" clId="{CF6821E4-4072-384C-B395-EB5C1059D881}" dt="2022-09-01T07:58:22.210" v="4606" actId="2696"/>
        <pc:sldMkLst>
          <pc:docMk/>
          <pc:sldMk cId="2387922871" sldId="393"/>
        </pc:sldMkLst>
        <pc:spChg chg="mod">
          <ac:chgData name="Huber Florian" userId="e447029a-6328-4a09-9410-16b2071bbfe0" providerId="ADAL" clId="{CF6821E4-4072-384C-B395-EB5C1059D881}" dt="2022-09-01T07:54:39.363" v="4587" actId="20577"/>
          <ac:spMkLst>
            <pc:docMk/>
            <pc:sldMk cId="2387922871" sldId="393"/>
            <ac:spMk id="2" creationId="{A7E9D35D-3360-6050-83BC-868877B95CBB}"/>
          </ac:spMkLst>
        </pc:spChg>
      </pc:sldChg>
      <pc:sldChg chg="modSp new mod">
        <pc:chgData name="Huber Florian" userId="e447029a-6328-4a09-9410-16b2071bbfe0" providerId="ADAL" clId="{CF6821E4-4072-384C-B395-EB5C1059D881}" dt="2022-09-01T08:07:30.470" v="4906" actId="14100"/>
        <pc:sldMkLst>
          <pc:docMk/>
          <pc:sldMk cId="1046424412" sldId="394"/>
        </pc:sldMkLst>
        <pc:spChg chg="mod">
          <ac:chgData name="Huber Florian" userId="e447029a-6328-4a09-9410-16b2071bbfe0" providerId="ADAL" clId="{CF6821E4-4072-384C-B395-EB5C1059D881}" dt="2022-09-01T08:07:30.470" v="4906" actId="14100"/>
          <ac:spMkLst>
            <pc:docMk/>
            <pc:sldMk cId="1046424412" sldId="394"/>
            <ac:spMk id="2" creationId="{9F024267-CF9F-6EBC-0460-E37198F64BBD}"/>
          </ac:spMkLst>
        </pc:spChg>
        <pc:spChg chg="mod">
          <ac:chgData name="Huber Florian" userId="e447029a-6328-4a09-9410-16b2071bbfe0" providerId="ADAL" clId="{CF6821E4-4072-384C-B395-EB5C1059D881}" dt="2022-09-01T08:06:09.384" v="4862" actId="20577"/>
          <ac:spMkLst>
            <pc:docMk/>
            <pc:sldMk cId="1046424412" sldId="394"/>
            <ac:spMk id="3" creationId="{6C5206B5-25AC-00B4-D56A-5C42162B1E9B}"/>
          </ac:spMkLst>
        </pc:spChg>
        <pc:spChg chg="mod">
          <ac:chgData name="Huber Florian" userId="e447029a-6328-4a09-9410-16b2071bbfe0" providerId="ADAL" clId="{CF6821E4-4072-384C-B395-EB5C1059D881}" dt="2022-09-01T08:06:38.479" v="4900" actId="12"/>
          <ac:spMkLst>
            <pc:docMk/>
            <pc:sldMk cId="1046424412" sldId="394"/>
            <ac:spMk id="6" creationId="{64318F2D-CDDA-F58A-0531-7FB182EBF4FB}"/>
          </ac:spMkLst>
        </pc:spChg>
      </pc:sldChg>
      <pc:sldChg chg="modSp add mod ord">
        <pc:chgData name="Huber Florian" userId="e447029a-6328-4a09-9410-16b2071bbfe0" providerId="ADAL" clId="{CF6821E4-4072-384C-B395-EB5C1059D881}" dt="2022-09-01T08:21:19.677" v="5604" actId="20577"/>
        <pc:sldMkLst>
          <pc:docMk/>
          <pc:sldMk cId="4053814621" sldId="395"/>
        </pc:sldMkLst>
        <pc:spChg chg="mod">
          <ac:chgData name="Huber Florian" userId="e447029a-6328-4a09-9410-16b2071bbfe0" providerId="ADAL" clId="{CF6821E4-4072-384C-B395-EB5C1059D881}" dt="2022-09-01T08:21:19.677" v="5604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0:56.114" v="5595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8:12:13.645" v="5072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F6821E4-4072-384C-B395-EB5C1059D881}" dt="2022-09-01T08:08:14.085" v="4919" actId="20577"/>
        <pc:sldMkLst>
          <pc:docMk/>
          <pc:sldMk cId="20482346" sldId="396"/>
        </pc:sldMkLst>
        <pc:spChg chg="mod">
          <ac:chgData name="Huber Florian" userId="e447029a-6328-4a09-9410-16b2071bbfe0" providerId="ADAL" clId="{CF6821E4-4072-384C-B395-EB5C1059D881}" dt="2022-09-01T08:08:14.085" v="4919" actId="20577"/>
          <ac:spMkLst>
            <pc:docMk/>
            <pc:sldMk cId="20482346" sldId="396"/>
            <ac:spMk id="2" creationId="{A7E9D35D-3360-6050-83BC-868877B95CBB}"/>
          </ac:spMkLst>
        </pc:spChg>
      </pc:sldChg>
      <pc:sldChg chg="add ord">
        <pc:chgData name="Huber Florian" userId="e447029a-6328-4a09-9410-16b2071bbfe0" providerId="ADAL" clId="{CF6821E4-4072-384C-B395-EB5C1059D881}" dt="2022-09-01T08:23:29.868" v="5616" actId="20578"/>
        <pc:sldMkLst>
          <pc:docMk/>
          <pc:sldMk cId="221958014" sldId="397"/>
        </pc:sldMkLst>
      </pc:sldChg>
      <pc:sldChg chg="add del ord">
        <pc:chgData name="Huber Florian" userId="e447029a-6328-4a09-9410-16b2071bbfe0" providerId="ADAL" clId="{CF6821E4-4072-384C-B395-EB5C1059D881}" dt="2022-09-01T08:23:21.944" v="5614" actId="2696"/>
        <pc:sldMkLst>
          <pc:docMk/>
          <pc:sldMk cId="1368224649" sldId="397"/>
        </pc:sldMkLst>
      </pc:sldChg>
      <pc:sldChg chg="add del ord">
        <pc:chgData name="Huber Florian" userId="e447029a-6328-4a09-9410-16b2071bbfe0" providerId="ADAL" clId="{CF6821E4-4072-384C-B395-EB5C1059D881}" dt="2022-09-01T08:23:20.110" v="5613" actId="2696"/>
        <pc:sldMkLst>
          <pc:docMk/>
          <pc:sldMk cId="44718875" sldId="398"/>
        </pc:sldMkLst>
      </pc:sldChg>
      <pc:sldChg chg="modSp add mod">
        <pc:chgData name="Huber Florian" userId="e447029a-6328-4a09-9410-16b2071bbfe0" providerId="ADAL" clId="{CF6821E4-4072-384C-B395-EB5C1059D881}" dt="2022-09-01T11:30:38.097" v="5876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F6821E4-4072-384C-B395-EB5C1059D881}" dt="2022-09-01T11:29:16.273" v="5790" actId="20577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11:30:38.097" v="5876" actId="20577"/>
          <ac:spMkLst>
            <pc:docMk/>
            <pc:sldMk cId="3171049694" sldId="39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AE9EB5C8-E12B-224A-B84C-709B2D2749EF}"/>
    <pc:docChg chg="undo custSel addSld delSld modSld">
      <pc:chgData name="Huber Florian" userId="e447029a-6328-4a09-9410-16b2071bbfe0" providerId="ADAL" clId="{AE9EB5C8-E12B-224A-B84C-709B2D2749EF}" dt="2022-05-19T09:49:18.377" v="1544" actId="255"/>
      <pc:docMkLst>
        <pc:docMk/>
      </pc:docMkLst>
      <pc:sldChg chg="modSp mod">
        <pc:chgData name="Huber Florian" userId="e447029a-6328-4a09-9410-16b2071bbfe0" providerId="ADAL" clId="{AE9EB5C8-E12B-224A-B84C-709B2D2749EF}" dt="2022-05-19T07:09:42.649" v="299" actId="20577"/>
        <pc:sldMkLst>
          <pc:docMk/>
          <pc:sldMk cId="174594119" sldId="256"/>
        </pc:sldMkLst>
        <pc:spChg chg="mod">
          <ac:chgData name="Huber Florian" userId="e447029a-6328-4a09-9410-16b2071bbfe0" providerId="ADAL" clId="{AE9EB5C8-E12B-224A-B84C-709B2D2749EF}" dt="2022-05-19T06:56:20.360" v="4" actId="20577"/>
          <ac:spMkLst>
            <pc:docMk/>
            <pc:sldMk cId="174594119" sldId="256"/>
            <ac:spMk id="2" creationId="{E6CA4B62-5291-CD4A-BD27-F49CBED842D0}"/>
          </ac:spMkLst>
        </pc:spChg>
        <pc:spChg chg="mod">
          <ac:chgData name="Huber Florian" userId="e447029a-6328-4a09-9410-16b2071bbfe0" providerId="ADAL" clId="{AE9EB5C8-E12B-224A-B84C-709B2D2749EF}" dt="2022-05-19T06:56:34.926" v="63" actId="20577"/>
          <ac:spMkLst>
            <pc:docMk/>
            <pc:sldMk cId="174594119" sldId="256"/>
            <ac:spMk id="3" creationId="{927845F1-C6BC-0F46-9BDC-4B81905C687D}"/>
          </ac:spMkLst>
        </pc:spChg>
        <pc:spChg chg="mod">
          <ac:chgData name="Huber Florian" userId="e447029a-6328-4a09-9410-16b2071bbfe0" providerId="ADAL" clId="{AE9EB5C8-E12B-224A-B84C-709B2D2749EF}" dt="2022-05-19T07:09:42.649" v="299" actId="20577"/>
          <ac:spMkLst>
            <pc:docMk/>
            <pc:sldMk cId="174594119" sldId="256"/>
            <ac:spMk id="4" creationId="{A9014EEE-DE2D-154B-8F37-990DCA49949B}"/>
          </ac:spMkLst>
        </pc:spChg>
      </pc:sldChg>
      <pc:sldChg chg="modSp mod">
        <pc:chgData name="Huber Florian" userId="e447029a-6328-4a09-9410-16b2071bbfe0" providerId="ADAL" clId="{AE9EB5C8-E12B-224A-B84C-709B2D2749EF}" dt="2022-05-19T07:05:42.561" v="209" actId="20577"/>
        <pc:sldMkLst>
          <pc:docMk/>
          <pc:sldMk cId="3720972036" sldId="258"/>
        </pc:sldMkLst>
        <pc:spChg chg="mod">
          <ac:chgData name="Huber Florian" userId="e447029a-6328-4a09-9410-16b2071bbfe0" providerId="ADAL" clId="{AE9EB5C8-E12B-224A-B84C-709B2D2749EF}" dt="2022-05-19T07:05:42.561" v="209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AE9EB5C8-E12B-224A-B84C-709B2D2749EF}" dt="2022-05-19T09:48:13.777" v="1538" actId="20577"/>
        <pc:sldMkLst>
          <pc:docMk/>
          <pc:sldMk cId="1842496940" sldId="271"/>
        </pc:sldMkLst>
        <pc:spChg chg="mod">
          <ac:chgData name="Huber Florian" userId="e447029a-6328-4a09-9410-16b2071bbfe0" providerId="ADAL" clId="{AE9EB5C8-E12B-224A-B84C-709B2D2749EF}" dt="2022-05-19T09:48:13.777" v="1538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AE9EB5C8-E12B-224A-B84C-709B2D2749EF}" dt="2022-05-19T07:08:59.784" v="271" actId="20577"/>
        <pc:sldMkLst>
          <pc:docMk/>
          <pc:sldMk cId="720004085" sldId="281"/>
        </pc:sldMkLst>
        <pc:spChg chg="mod">
          <ac:chgData name="Huber Florian" userId="e447029a-6328-4a09-9410-16b2071bbfe0" providerId="ADAL" clId="{AE9EB5C8-E12B-224A-B84C-709B2D2749EF}" dt="2022-05-19T07:08:59.784" v="271" actId="20577"/>
          <ac:spMkLst>
            <pc:docMk/>
            <pc:sldMk cId="720004085" sldId="281"/>
            <ac:spMk id="3" creationId="{216AF106-E851-4F47-8ED0-13DDE330F4AB}"/>
          </ac:spMkLst>
        </pc:spChg>
      </pc:sldChg>
      <pc:sldChg chg="modSp mod">
        <pc:chgData name="Huber Florian" userId="e447029a-6328-4a09-9410-16b2071bbfe0" providerId="ADAL" clId="{AE9EB5C8-E12B-224A-B84C-709B2D2749EF}" dt="2022-05-19T09:47:46.692" v="1535" actId="20577"/>
        <pc:sldMkLst>
          <pc:docMk/>
          <pc:sldMk cId="158673916" sldId="286"/>
        </pc:sldMkLst>
        <pc:spChg chg="mod">
          <ac:chgData name="Huber Florian" userId="e447029a-6328-4a09-9410-16b2071bbfe0" providerId="ADAL" clId="{AE9EB5C8-E12B-224A-B84C-709B2D2749EF}" dt="2022-05-19T09:47:46.692" v="1535" actId="20577"/>
          <ac:spMkLst>
            <pc:docMk/>
            <pc:sldMk cId="158673916" sldId="286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AE9EB5C8-E12B-224A-B84C-709B2D2749EF}" dt="2022-05-19T09:46:05.928" v="1529" actId="2696"/>
        <pc:sldMkLst>
          <pc:docMk/>
          <pc:sldMk cId="821112549" sldId="289"/>
        </pc:sldMkLst>
      </pc:sldChg>
      <pc:sldChg chg="addSp delSp modSp mod">
        <pc:chgData name="Huber Florian" userId="e447029a-6328-4a09-9410-16b2071bbfe0" providerId="ADAL" clId="{AE9EB5C8-E12B-224A-B84C-709B2D2749EF}" dt="2022-05-19T07:02:46.655" v="206" actId="20577"/>
        <pc:sldMkLst>
          <pc:docMk/>
          <pc:sldMk cId="1519053140" sldId="308"/>
        </pc:sldMkLst>
        <pc:spChg chg="mod">
          <ac:chgData name="Huber Florian" userId="e447029a-6328-4a09-9410-16b2071bbfe0" providerId="ADAL" clId="{AE9EB5C8-E12B-224A-B84C-709B2D2749EF}" dt="2022-05-19T06:58:09.066" v="73" actId="20577"/>
          <ac:spMkLst>
            <pc:docMk/>
            <pc:sldMk cId="1519053140" sldId="308"/>
            <ac:spMk id="11" creationId="{240B5259-59AD-4C84-83B1-3E0EFE065BE9}"/>
          </ac:spMkLst>
        </pc:spChg>
        <pc:graphicFrameChg chg="add del mod">
          <ac:chgData name="Huber Florian" userId="e447029a-6328-4a09-9410-16b2071bbfe0" providerId="ADAL" clId="{AE9EB5C8-E12B-224A-B84C-709B2D2749EF}" dt="2022-05-19T06:59:09.387" v="75"/>
          <ac:graphicFrameMkLst>
            <pc:docMk/>
            <pc:sldMk cId="1519053140" sldId="308"/>
            <ac:graphicFrameMk id="2" creationId="{3512B003-B55C-3686-D8C7-56A299D5566C}"/>
          </ac:graphicFrameMkLst>
        </pc:graphicFrameChg>
        <pc:graphicFrameChg chg="add del mod">
          <ac:chgData name="Huber Florian" userId="e447029a-6328-4a09-9410-16b2071bbfe0" providerId="ADAL" clId="{AE9EB5C8-E12B-224A-B84C-709B2D2749EF}" dt="2022-05-19T06:59:17.820" v="77"/>
          <ac:graphicFrameMkLst>
            <pc:docMk/>
            <pc:sldMk cId="1519053140" sldId="308"/>
            <ac:graphicFrameMk id="3" creationId="{8BB566F2-1734-FFA5-0626-8AE4894278A2}"/>
          </ac:graphicFrameMkLst>
        </pc:graphicFrameChg>
        <pc:graphicFrameChg chg="mod modGraphic">
          <ac:chgData name="Huber Florian" userId="e447029a-6328-4a09-9410-16b2071bbfe0" providerId="ADAL" clId="{AE9EB5C8-E12B-224A-B84C-709B2D2749EF}" dt="2022-05-19T07:02:46.655" v="206" actId="20577"/>
          <ac:graphicFrameMkLst>
            <pc:docMk/>
            <pc:sldMk cId="1519053140" sldId="308"/>
            <ac:graphicFrameMk id="10" creationId="{37512A8A-CE87-2C49-87CE-40672144C019}"/>
          </ac:graphicFrameMkLst>
        </pc:graphicFrameChg>
      </pc:sldChg>
      <pc:sldChg chg="del">
        <pc:chgData name="Huber Florian" userId="e447029a-6328-4a09-9410-16b2071bbfe0" providerId="ADAL" clId="{AE9EB5C8-E12B-224A-B84C-709B2D2749EF}" dt="2022-05-19T09:46:03.011" v="1526" actId="2696"/>
        <pc:sldMkLst>
          <pc:docMk/>
          <pc:sldMk cId="1547854305" sldId="318"/>
        </pc:sldMkLst>
      </pc:sldChg>
      <pc:sldChg chg="modSp mod">
        <pc:chgData name="Huber Florian" userId="e447029a-6328-4a09-9410-16b2071bbfe0" providerId="ADAL" clId="{AE9EB5C8-E12B-224A-B84C-709B2D2749EF}" dt="2022-05-19T09:49:18.377" v="1544" actId="255"/>
        <pc:sldMkLst>
          <pc:docMk/>
          <pc:sldMk cId="1515793328" sldId="319"/>
        </pc:sldMkLst>
        <pc:spChg chg="mod">
          <ac:chgData name="Huber Florian" userId="e447029a-6328-4a09-9410-16b2071bbfe0" providerId="ADAL" clId="{AE9EB5C8-E12B-224A-B84C-709B2D2749EF}" dt="2022-05-19T09:19:09.354" v="871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9:18.377" v="1544" actId="255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10:55.709" v="572" actId="20577"/>
          <ac:spMkLst>
            <pc:docMk/>
            <pc:sldMk cId="1515793328" sldId="319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AE9EB5C8-E12B-224A-B84C-709B2D2749EF}" dt="2022-05-19T09:46:05.473" v="1528" actId="2696"/>
        <pc:sldMkLst>
          <pc:docMk/>
          <pc:sldMk cId="812644418" sldId="323"/>
        </pc:sldMkLst>
      </pc:sldChg>
      <pc:sldChg chg="del">
        <pc:chgData name="Huber Florian" userId="e447029a-6328-4a09-9410-16b2071bbfe0" providerId="ADAL" clId="{AE9EB5C8-E12B-224A-B84C-709B2D2749EF}" dt="2022-05-19T09:46:09.810" v="1533" actId="2696"/>
        <pc:sldMkLst>
          <pc:docMk/>
          <pc:sldMk cId="3925027670" sldId="335"/>
        </pc:sldMkLst>
      </pc:sldChg>
      <pc:sldChg chg="del">
        <pc:chgData name="Huber Florian" userId="e447029a-6328-4a09-9410-16b2071bbfe0" providerId="ADAL" clId="{AE9EB5C8-E12B-224A-B84C-709B2D2749EF}" dt="2022-05-19T09:46:10.697" v="1534" actId="2696"/>
        <pc:sldMkLst>
          <pc:docMk/>
          <pc:sldMk cId="976470028" sldId="338"/>
        </pc:sldMkLst>
      </pc:sldChg>
      <pc:sldChg chg="del">
        <pc:chgData name="Huber Florian" userId="e447029a-6328-4a09-9410-16b2071bbfe0" providerId="ADAL" clId="{AE9EB5C8-E12B-224A-B84C-709B2D2749EF}" dt="2022-05-19T09:46:04.707" v="1527" actId="2696"/>
        <pc:sldMkLst>
          <pc:docMk/>
          <pc:sldMk cId="3647007042" sldId="339"/>
        </pc:sldMkLst>
      </pc:sldChg>
      <pc:sldChg chg="del">
        <pc:chgData name="Huber Florian" userId="e447029a-6328-4a09-9410-16b2071bbfe0" providerId="ADAL" clId="{AE9EB5C8-E12B-224A-B84C-709B2D2749EF}" dt="2022-05-19T09:46:07.202" v="1531" actId="2696"/>
        <pc:sldMkLst>
          <pc:docMk/>
          <pc:sldMk cId="3298444819" sldId="340"/>
        </pc:sldMkLst>
      </pc:sldChg>
      <pc:sldChg chg="del">
        <pc:chgData name="Huber Florian" userId="e447029a-6328-4a09-9410-16b2071bbfe0" providerId="ADAL" clId="{AE9EB5C8-E12B-224A-B84C-709B2D2749EF}" dt="2022-05-19T09:46:06.516" v="1530" actId="2696"/>
        <pc:sldMkLst>
          <pc:docMk/>
          <pc:sldMk cId="943252571" sldId="344"/>
        </pc:sldMkLst>
      </pc:sldChg>
      <pc:sldChg chg="del">
        <pc:chgData name="Huber Florian" userId="e447029a-6328-4a09-9410-16b2071bbfe0" providerId="ADAL" clId="{AE9EB5C8-E12B-224A-B84C-709B2D2749EF}" dt="2022-05-19T09:46:08.934" v="1532" actId="2696"/>
        <pc:sldMkLst>
          <pc:docMk/>
          <pc:sldMk cId="2804573303" sldId="345"/>
        </pc:sldMkLst>
      </pc:sldChg>
      <pc:sldChg chg="modSp mod modClrScheme chgLayout">
        <pc:chgData name="Huber Florian" userId="e447029a-6328-4a09-9410-16b2071bbfe0" providerId="ADAL" clId="{AE9EB5C8-E12B-224A-B84C-709B2D2749EF}" dt="2022-05-19T09:30:20.310" v="1081" actId="20577"/>
        <pc:sldMkLst>
          <pc:docMk/>
          <pc:sldMk cId="2082533626" sldId="346"/>
        </pc:sldMkLst>
        <pc:spChg chg="mod ord">
          <ac:chgData name="Huber Florian" userId="e447029a-6328-4a09-9410-16b2071bbfe0" providerId="ADAL" clId="{AE9EB5C8-E12B-224A-B84C-709B2D2749EF}" dt="2022-05-19T09:29:20.032" v="1067" actId="14100"/>
          <ac:spMkLst>
            <pc:docMk/>
            <pc:sldMk cId="2082533626" sldId="346"/>
            <ac:spMk id="2" creationId="{7DC27E51-C34C-2D41-A05E-2B46F0D72781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3" creationId="{D3887B01-6202-1144-A716-1120B8D3936F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4" creationId="{17B13A30-7C7F-D64F-8A6F-4707DC527E1A}"/>
          </ac:spMkLst>
        </pc:spChg>
        <pc:spChg chg="mod ord">
          <ac:chgData name="Huber Florian" userId="e447029a-6328-4a09-9410-16b2071bbfe0" providerId="ADAL" clId="{AE9EB5C8-E12B-224A-B84C-709B2D2749EF}" dt="2022-05-19T09:29:44.655" v="1069" actId="14100"/>
          <ac:spMkLst>
            <pc:docMk/>
            <pc:sldMk cId="2082533626" sldId="346"/>
            <ac:spMk id="5" creationId="{AB9A5BFE-4874-B34B-8A2A-82D1EB42D68D}"/>
          </ac:spMkLst>
        </pc:spChg>
        <pc:spChg chg="mod ord">
          <ac:chgData name="Huber Florian" userId="e447029a-6328-4a09-9410-16b2071bbfe0" providerId="ADAL" clId="{AE9EB5C8-E12B-224A-B84C-709B2D2749EF}" dt="2022-05-19T09:30:20.310" v="1081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AE9EB5C8-E12B-224A-B84C-709B2D2749EF}" dt="2022-05-19T09:17:13.820" v="861" actId="12788"/>
        <pc:sldMkLst>
          <pc:docMk/>
          <pc:sldMk cId="1725102805" sldId="347"/>
        </pc:sldMkLst>
        <pc:picChg chg="mod">
          <ac:chgData name="Huber Florian" userId="e447029a-6328-4a09-9410-16b2071bbfe0" providerId="ADAL" clId="{AE9EB5C8-E12B-224A-B84C-709B2D2749EF}" dt="2022-05-19T09:17:13.820" v="861" actId="12788"/>
          <ac:picMkLst>
            <pc:docMk/>
            <pc:sldMk cId="1725102805" sldId="347"/>
            <ac:picMk id="5" creationId="{99335261-52A7-BC2F-9F32-471AFD6F206A}"/>
          </ac:picMkLst>
        </pc:picChg>
      </pc:sldChg>
      <pc:sldChg chg="modSp add mod">
        <pc:chgData name="Huber Florian" userId="e447029a-6328-4a09-9410-16b2071bbfe0" providerId="ADAL" clId="{AE9EB5C8-E12B-224A-B84C-709B2D2749EF}" dt="2022-05-19T09:45:21.999" v="1525" actId="20577"/>
        <pc:sldMkLst>
          <pc:docMk/>
          <pc:sldMk cId="1779137294" sldId="348"/>
        </pc:sldMkLst>
        <pc:spChg chg="mod">
          <ac:chgData name="Huber Florian" userId="e447029a-6328-4a09-9410-16b2071bbfe0" providerId="ADAL" clId="{AE9EB5C8-E12B-224A-B84C-709B2D2749EF}" dt="2022-05-19T09:41:18.570" v="1233" actId="20577"/>
          <ac:spMkLst>
            <pc:docMk/>
            <pc:sldMk cId="1779137294" sldId="348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1:10.088" v="1231" actId="3064"/>
          <ac:spMkLst>
            <pc:docMk/>
            <pc:sldMk cId="1779137294" sldId="348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45:21.999" v="1525" actId="20577"/>
          <ac:spMkLst>
            <pc:docMk/>
            <pc:sldMk cId="1779137294" sldId="348"/>
            <ac:spMk id="6" creationId="{9E5236C8-AC88-5748-B8B8-8BBB71EA08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12.09.2022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tzwoche.ch/news/2022-05-06/neue-zkb-app-kommt-nicht-gut-an" TargetMode="External"/><Relationship Id="rId2" Type="http://schemas.openxmlformats.org/officeDocument/2006/relationships/hyperlink" Target="https://www.netzwoche.ch/news/2021-04-19/update-die-neue-postfinance-app-vergrault-nutzer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Software-Ergonomie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https://de.wikipedia.org/wiki/ISO_9241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1F05C-90F4-426E-AD2D-5195EAAA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>
                <a:cs typeface="Calibri"/>
              </a:rPr>
              <a:t>Agenda</a:t>
            </a:r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1CFEBE-AECE-4B30-A971-AB3B0C21E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1B903-3F58-4221-A967-E3BB726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B2C5-8BA6-42DE-BDE8-0FBB326B79A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4613740"/>
          </a:xfrm>
        </p:spPr>
        <p:txBody>
          <a:bodyPr vert="horz" lIns="91440" tIns="90000" rIns="91440" bIns="90000" rtlCol="0" anchor="t">
            <a:spAutoFit/>
          </a:bodyPr>
          <a:lstStyle/>
          <a:p>
            <a:pPr marL="4445" lvl="0" indent="0">
              <a:buNone/>
            </a:pPr>
            <a:r>
              <a:rPr lang="de-DE" b="1">
                <a:latin typeface="+mj-lt"/>
              </a:rPr>
              <a:t>Tag 3</a:t>
            </a:r>
            <a:endParaRPr lang="de-DE" sz="2400"/>
          </a:p>
          <a:p>
            <a:pPr lvl="0" indent="-350520"/>
            <a:endParaRPr lang="de-DE" sz="2400"/>
          </a:p>
          <a:p>
            <a:pPr lvl="0" indent="-350520"/>
            <a:r>
              <a:rPr lang="de-DE" sz="2400"/>
              <a:t>Begrüßung und Rückblick</a:t>
            </a:r>
          </a:p>
          <a:p>
            <a:pPr lvl="0" indent="-350520"/>
            <a:r>
              <a:rPr lang="de-DE" sz="2400">
                <a:cs typeface="Calibri" panose="020F0502020204030204"/>
              </a:rPr>
              <a:t>Benutzerschnittstellen im Alltag</a:t>
            </a:r>
          </a:p>
          <a:p>
            <a:pPr lvl="0" indent="-350520">
              <a:spcBef>
                <a:spcPts val="944"/>
              </a:spcBef>
            </a:pPr>
            <a:r>
              <a:rPr lang="de-CH" sz="2400">
                <a:cs typeface="Calibri" panose="020F0502020204030204"/>
              </a:rPr>
              <a:t>Halbfertiges Produkt</a:t>
            </a:r>
          </a:p>
          <a:p>
            <a:pPr lvl="0" indent="-350520">
              <a:spcBef>
                <a:spcPts val="944"/>
              </a:spcBef>
            </a:pPr>
            <a:r>
              <a:rPr lang="de-CH" sz="2400">
                <a:cs typeface="Calibri" panose="020F0502020204030204"/>
              </a:rPr>
              <a:t>Input «Dialoggestaltung und Usability»</a:t>
            </a:r>
          </a:p>
          <a:p>
            <a:pPr lvl="0" indent="-350520">
              <a:spcBef>
                <a:spcPts val="944"/>
              </a:spcBef>
            </a:pPr>
            <a:r>
              <a:rPr lang="de-CH" sz="2400">
                <a:cs typeface="Calibri" panose="020F0502020204030204"/>
              </a:rPr>
              <a:t>Self-</a:t>
            </a:r>
            <a:r>
              <a:rPr lang="de-CH" sz="2400" err="1">
                <a:cs typeface="Calibri" panose="020F0502020204030204"/>
              </a:rPr>
              <a:t>Checkout</a:t>
            </a:r>
            <a:endParaRPr lang="de-CH" sz="2400">
              <a:cs typeface="Calibri" panose="020F0502020204030204"/>
            </a:endParaRPr>
          </a:p>
          <a:p>
            <a:pPr lvl="0" indent="-350520">
              <a:spcBef>
                <a:spcPts val="944"/>
              </a:spcBef>
            </a:pPr>
            <a:r>
              <a:rPr lang="de-CH" sz="2400">
                <a:cs typeface="Calibri" panose="020F0502020204030204"/>
              </a:rPr>
              <a:t>Extreme Users &amp; Personas	</a:t>
            </a:r>
          </a:p>
          <a:p>
            <a:pPr lvl="0" indent="-350520"/>
            <a:r>
              <a:rPr lang="de-CH" sz="2400"/>
              <a:t>Abschluss und Rückblick </a:t>
            </a:r>
            <a:endParaRPr lang="de-CH" sz="24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249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0440F1-E049-0A80-CFC4-2D275DB3B0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Rückblick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FFEC6-0CA4-9DE2-35EA-7092540A66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5 Fragen zum Gestaltungsprozess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59BBE7-40F5-CFC7-62ED-EFC971952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FF88E8-832D-C236-21BA-FD7A30345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78536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769938" cy="3960000"/>
          </a:xfrm>
        </p:spPr>
        <p:txBody>
          <a:bodyPr/>
          <a:lstStyle/>
          <a:p>
            <a:r>
              <a:rPr lang="de-CH"/>
              <a:t>«Fotografieren Sie Benutzerschnittstellen im Alltag.»</a:t>
            </a:r>
          </a:p>
          <a:p>
            <a:endParaRPr lang="de-CH"/>
          </a:p>
          <a:p>
            <a:r>
              <a:rPr lang="de-CH" b="1"/>
              <a:t>Einzelarbeit</a:t>
            </a:r>
          </a:p>
          <a:p>
            <a:r>
              <a:rPr lang="de-CH"/>
              <a:t>5 Beispiele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Rückblick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040000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Benutzerschnittstellen fotografieren</a:t>
            </a:r>
            <a:endParaRPr lang="de-CH" sz="2400"/>
          </a:p>
          <a:p>
            <a:endParaRPr lang="de-CH" sz="2400"/>
          </a:p>
          <a:p>
            <a:r>
              <a:rPr lang="de-CH" sz="2400"/>
              <a:t>Was ist Orientierung?</a:t>
            </a:r>
          </a:p>
          <a:p>
            <a:r>
              <a:rPr lang="de-CH" sz="2400"/>
              <a:t>Was ist Navigation?</a:t>
            </a:r>
          </a:p>
          <a:p>
            <a:r>
              <a:rPr lang="de-CH" sz="2400"/>
              <a:t>Was ist Interaktion?</a:t>
            </a:r>
          </a:p>
        </p:txBody>
      </p:sp>
    </p:spTree>
    <p:extLst>
      <p:ext uri="{BB962C8B-B14F-4D97-AF65-F5344CB8AC3E}">
        <p14:creationId xmlns:p14="http://schemas.microsoft.com/office/powerpoint/2010/main" val="317104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err="1"/>
              <a:t>Postfinance</a:t>
            </a:r>
            <a:r>
              <a:rPr lang="de-CH"/>
              <a:t> und ZKB vergraulen </a:t>
            </a:r>
            <a:r>
              <a:rPr lang="de-CH" err="1"/>
              <a:t>App-Nutzer:innen</a:t>
            </a:r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>
                <a:ea typeface="+mj-lt"/>
                <a:cs typeface="+mj-lt"/>
              </a:rPr>
              <a:t>Halbfertiges Produkt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0214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«Begründen Sie die Aufregung über zwei Banking-Apps.»</a:t>
            </a:r>
          </a:p>
          <a:p>
            <a:endParaRPr lang="de-CH"/>
          </a:p>
          <a:p>
            <a:r>
              <a:rPr lang="de-CH" b="1"/>
              <a:t>Think-Pair-Share</a:t>
            </a:r>
          </a:p>
          <a:p>
            <a:r>
              <a:rPr lang="de-CH"/>
              <a:t>20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Lernaufgabe 5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Halbfertiges Produkt</a:t>
            </a:r>
          </a:p>
          <a:p>
            <a:endParaRPr lang="de-CH" sz="2400"/>
          </a:p>
          <a:p>
            <a:r>
              <a:rPr lang="de-CH" sz="2400"/>
              <a:t>Lesen Sie je einen der beiden Artikel über die </a:t>
            </a:r>
            <a:r>
              <a:rPr lang="de-CH" sz="2400" err="1">
                <a:hlinkClick r:id="rId2"/>
              </a:rPr>
              <a:t>Postfiance</a:t>
            </a:r>
            <a:r>
              <a:rPr lang="de-CH" sz="2400"/>
              <a:t> oder </a:t>
            </a:r>
            <a:r>
              <a:rPr lang="de-CH" sz="2400">
                <a:hlinkClick r:id="rId3"/>
              </a:rPr>
              <a:t>ZKB</a:t>
            </a:r>
            <a:r>
              <a:rPr lang="de-CH" sz="2400"/>
              <a:t>.</a:t>
            </a:r>
          </a:p>
          <a:p>
            <a:r>
              <a:rPr lang="de-CH" sz="2400"/>
              <a:t>Berichten Sie im 2er Team um was sich der Artikel dreht und was die grössten Kritikpunkte sind.</a:t>
            </a:r>
          </a:p>
          <a:p>
            <a:r>
              <a:rPr lang="de-CH" sz="2400"/>
              <a:t>Ziehen Sie gemeinsam ein Fazit und begründen sie die Aufregung im Plenum.</a:t>
            </a:r>
          </a:p>
        </p:txBody>
      </p:sp>
    </p:spTree>
    <p:extLst>
      <p:ext uri="{BB962C8B-B14F-4D97-AF65-F5344CB8AC3E}">
        <p14:creationId xmlns:p14="http://schemas.microsoft.com/office/powerpoint/2010/main" val="3061561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0FFF614-0892-0271-CD53-5DC94E727F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92865FE-90A7-4942-6AED-8A36DE9E9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1A06E23-97D8-BD62-F938-78E30F7FA711}"/>
              </a:ext>
            </a:extLst>
          </p:cNvPr>
          <p:cNvSpPr txBox="1"/>
          <p:nvPr/>
        </p:nvSpPr>
        <p:spPr>
          <a:xfrm>
            <a:off x="1328735" y="4347678"/>
            <a:ext cx="33757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https://www.netzwoche.ch/news/2021-04-19/update-die-neue-postfinance-app-vergrault-nutzer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FBB8C4B-0775-6BD2-042A-8E4F1373B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00" y="377688"/>
            <a:ext cx="3928200" cy="396999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F1FFCC94-4488-8A36-F709-345B53042704}"/>
              </a:ext>
            </a:extLst>
          </p:cNvPr>
          <p:cNvSpPr txBox="1"/>
          <p:nvPr/>
        </p:nvSpPr>
        <p:spPr>
          <a:xfrm>
            <a:off x="6371813" y="4347678"/>
            <a:ext cx="33757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https://www.netzwoche.ch/news/2022-05-06/neue-zkb-app-kommt-nicht-gut-an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FC00CFC-44F1-4583-B9A0-759B37352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398" y="768738"/>
            <a:ext cx="3193036" cy="323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92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529123"/>
            <a:ext cx="8640000" cy="1421928"/>
          </a:xfrm>
        </p:spPr>
        <p:txBody>
          <a:bodyPr anchor="b">
            <a:spAutoFit/>
          </a:bodyPr>
          <a:lstStyle/>
          <a:p>
            <a:r>
              <a:rPr lang="de-DE" b="0"/>
              <a:t>Womit befasst sich</a:t>
            </a:r>
            <a:br>
              <a:rPr lang="de-DE" b="0"/>
            </a:br>
            <a:r>
              <a:rPr lang="de-DE"/>
              <a:t>Human-Computer Interaction</a:t>
            </a:r>
            <a:r>
              <a:rPr lang="de-DE" b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647809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362924"/>
            <a:ext cx="10080000" cy="1754326"/>
          </a:xfrm>
        </p:spPr>
        <p:txBody>
          <a:bodyPr>
            <a:spAutoFit/>
          </a:bodyPr>
          <a:lstStyle/>
          <a:p>
            <a:pPr marL="4762" indent="0">
              <a:buNone/>
            </a:pPr>
            <a:r>
              <a:rPr lang="de-DE"/>
              <a:t>«</a:t>
            </a:r>
            <a:r>
              <a:rPr lang="de-CH" b="1"/>
              <a:t>Human-Computer Interaction </a:t>
            </a:r>
            <a:r>
              <a:rPr lang="de-CH"/>
              <a:t>(HCI) ist ein interdisziplinäres Forschungsfeld und verbindet insbesondere Informatik, Psychologie und Design.</a:t>
            </a:r>
            <a:r>
              <a:rPr lang="de-DE"/>
              <a:t>»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8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2602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D04F81D-8938-0DAB-5BDD-D9D4D58A4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800" y="539999"/>
            <a:ext cx="7772400" cy="497706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00979F-FD32-7799-1C5F-4718C7E37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04863BF-AB88-3CA9-82BC-D30061B23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932415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529123"/>
            <a:ext cx="8640000" cy="1421928"/>
          </a:xfrm>
        </p:spPr>
        <p:txBody>
          <a:bodyPr anchor="b">
            <a:spAutoFit/>
          </a:bodyPr>
          <a:lstStyle/>
          <a:p>
            <a:r>
              <a:rPr lang="de-DE" b="0"/>
              <a:t>Was ist </a:t>
            </a:r>
            <a:r>
              <a:rPr lang="de-DE"/>
              <a:t>das Ziel</a:t>
            </a:r>
            <a:r>
              <a:rPr lang="de-DE" b="0"/>
              <a:t> von</a:t>
            </a:r>
            <a:br>
              <a:rPr lang="de-DE" b="0"/>
            </a:br>
            <a:r>
              <a:rPr lang="de-DE" b="0"/>
              <a:t>Interaction Design?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29787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de-DE" b="0"/>
              <a:t>Was ist </a:t>
            </a:r>
            <a:r>
              <a:rPr lang="de-DE"/>
              <a:t>das Ziel</a:t>
            </a:r>
            <a:r>
              <a:rPr lang="de-DE" b="0"/>
              <a:t> von</a:t>
            </a:r>
            <a:br>
              <a:rPr lang="de-DE" b="0"/>
            </a:br>
            <a:r>
              <a:rPr lang="de-DE" b="0"/>
              <a:t>Interaction Design?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96B8ED2-B1AE-628D-F72F-25D665565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671" y="3240000"/>
            <a:ext cx="6746657" cy="25200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/>
              <a:t>Interaction Design</a:t>
            </a:r>
            <a:r>
              <a:rPr lang="de-CH" sz="2400"/>
              <a:t> hat zum Ziel, interaktive Anwendungen, Produkte oder Systeme möglichst </a:t>
            </a:r>
            <a:r>
              <a:rPr lang="de-CH" sz="2400" b="1"/>
              <a:t>ergonomisch</a:t>
            </a:r>
            <a:r>
              <a:rPr lang="de-CH" sz="2400"/>
              <a:t> zu entwickeln.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CH" sz="2400"/>
              <a:t>Der Fokus liegt dabei auf der Interaktion </a:t>
            </a:r>
            <a:r>
              <a:rPr lang="de-CH" sz="2400" b="1"/>
              <a:t>zwischen</a:t>
            </a:r>
            <a:r>
              <a:rPr lang="de-CH" sz="2400"/>
              <a:t> Mensch und Computer.</a:t>
            </a: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370403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861522"/>
            <a:ext cx="8640000" cy="757130"/>
          </a:xfrm>
        </p:spPr>
        <p:txBody>
          <a:bodyPr anchor="b">
            <a:spAutoFit/>
          </a:bodyPr>
          <a:lstStyle/>
          <a:p>
            <a:r>
              <a:rPr lang="de-DE" b="0"/>
              <a:t>Was ist </a:t>
            </a:r>
            <a:r>
              <a:rPr lang="de-DE"/>
              <a:t>Software-Ergonomie</a:t>
            </a:r>
            <a:r>
              <a:rPr lang="de-DE" b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58236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74219"/>
            <a:ext cx="10080000" cy="3531736"/>
          </a:xfrm>
        </p:spPr>
        <p:txBody>
          <a:bodyPr>
            <a:spAutoFit/>
          </a:bodyPr>
          <a:lstStyle/>
          <a:p>
            <a:pPr marL="4762" indent="0">
              <a:buNone/>
            </a:pPr>
            <a:r>
              <a:rPr lang="de-DE"/>
              <a:t>«</a:t>
            </a:r>
            <a:r>
              <a:rPr lang="de-CH" b="1"/>
              <a:t>Software-Ergonomie</a:t>
            </a:r>
            <a:r>
              <a:rPr lang="de-CH"/>
              <a:t> ist die Arbeit hin zu leicht verständlicher und schnell benutzbarer Software unter den gebotenen technischen Möglichkeiten und unter der Einhaltung definierter bzw. empirisch entstandener </a:t>
            </a:r>
            <a:r>
              <a:rPr lang="de-CH" u="sng"/>
              <a:t>Standards</a:t>
            </a:r>
            <a:r>
              <a:rPr lang="de-CH"/>
              <a:t> und </a:t>
            </a:r>
            <a:r>
              <a:rPr lang="de-CH" u="sng"/>
              <a:t>Styleguides</a:t>
            </a:r>
            <a:r>
              <a:rPr lang="de-DE"/>
              <a:t>.»</a:t>
            </a:r>
          </a:p>
          <a:p>
            <a:pPr marL="4762" indent="0">
              <a:buNone/>
            </a:pPr>
            <a:r>
              <a:rPr lang="de-DE" i="1"/>
              <a:t>(Wikipedia)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52623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196724"/>
            <a:ext cx="8640000" cy="1421928"/>
          </a:xfrm>
        </p:spPr>
        <p:txBody>
          <a:bodyPr anchor="b">
            <a:spAutoFit/>
          </a:bodyPr>
          <a:lstStyle/>
          <a:p>
            <a:r>
              <a:rPr lang="de-DE" b="0"/>
              <a:t>Welche </a:t>
            </a:r>
            <a:r>
              <a:rPr lang="de-DE"/>
              <a:t>Standards</a:t>
            </a:r>
            <a:r>
              <a:rPr lang="de-DE" b="0"/>
              <a:t> gibt es und welche sind wichtig?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14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257294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160001"/>
            <a:ext cx="3240000" cy="1440000"/>
          </a:xfrm>
        </p:spPr>
        <p:txBody>
          <a:bodyPr/>
          <a:lstStyle/>
          <a:p>
            <a:r>
              <a:rPr lang="de-CH" dirty="0"/>
              <a:t>«Der Standard für Software-Ergonomie ist in ISO 9241 definiert.»</a:t>
            </a:r>
          </a:p>
          <a:p>
            <a:endParaRPr lang="de-DE" dirty="0"/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/>
              <a:t>Standards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15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2799164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ISO 9241</a:t>
            </a:r>
          </a:p>
          <a:p>
            <a:r>
              <a:rPr lang="de-CH" sz="2400" dirty="0"/>
              <a:t>Teil 11 Usability</a:t>
            </a:r>
          </a:p>
          <a:p>
            <a:r>
              <a:rPr lang="de-CH" sz="2400" dirty="0"/>
              <a:t>Teil 110 Interaktionsprinzipien</a:t>
            </a:r>
          </a:p>
          <a:p>
            <a:r>
              <a:rPr lang="de-CH" sz="2400" dirty="0"/>
              <a:t>Teil 112 Grundsätze der Informationsdarstellung</a:t>
            </a:r>
          </a:p>
          <a:p>
            <a:r>
              <a:rPr lang="de-CH" sz="2400" dirty="0"/>
              <a:t>Teil 210 User Experience</a:t>
            </a:r>
          </a:p>
          <a:p>
            <a:endParaRPr lang="de-CH" sz="2400" dirty="0"/>
          </a:p>
          <a:p>
            <a:pPr marL="4762" indent="0">
              <a:buNone/>
            </a:pPr>
            <a:r>
              <a:rPr lang="de-CH" sz="2400" dirty="0">
                <a:hlinkClick r:id="rId3"/>
              </a:rPr>
              <a:t>https://de.wikipedia.org/wiki/Software-Ergonomie</a:t>
            </a:r>
            <a:endParaRPr lang="de-CH" sz="2400" dirty="0"/>
          </a:p>
          <a:p>
            <a:endParaRPr lang="de-CH" sz="24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E0CA0E-9EE0-B29D-D936-E8D21F394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156" y="4330242"/>
            <a:ext cx="1571844" cy="1524213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F222347-325C-DDD7-9119-7A42AA406904}"/>
              </a:ext>
            </a:extLst>
          </p:cNvPr>
          <p:cNvSpPr txBox="1"/>
          <p:nvPr/>
        </p:nvSpPr>
        <p:spPr>
          <a:xfrm>
            <a:off x="720000" y="3346201"/>
            <a:ext cx="5556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hlinkClick r:id="rId5"/>
              </a:rPr>
              <a:t>https://de.wikipedia.org/wiki/ISO_9241</a:t>
            </a:r>
            <a:endParaRPr lang="de-CH" sz="24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754BB52-DB63-B72C-1006-D7675DB603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3604" y="4349817"/>
            <a:ext cx="1552792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93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160000"/>
            <a:ext cx="3240000" cy="3600000"/>
          </a:xfrm>
        </p:spPr>
        <p:txBody>
          <a:bodyPr/>
          <a:lstStyle/>
          <a:p>
            <a:r>
              <a:rPr lang="de-CH"/>
              <a:t>«Wie kann die Gebrauchstauglichkeit gemessen werden?»</a:t>
            </a:r>
          </a:p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/>
              <a:t>Usability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286894" y="720000"/>
            <a:ext cx="5513105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/>
              <a:t>Kriterien</a:t>
            </a:r>
          </a:p>
          <a:p>
            <a:r>
              <a:rPr lang="de-CH" sz="2400"/>
              <a:t>Effektivität zur Lösung einer Aufgabe</a:t>
            </a:r>
          </a:p>
          <a:p>
            <a:r>
              <a:rPr lang="de-CH" sz="2400"/>
              <a:t>Effizienz bei der Aufgabenbearbeitung</a:t>
            </a:r>
          </a:p>
          <a:p>
            <a:r>
              <a:rPr lang="de-CH" sz="2400"/>
              <a:t>Zufriedenstellung der Nutzer</a:t>
            </a:r>
          </a:p>
        </p:txBody>
      </p:sp>
    </p:spTree>
    <p:extLst>
      <p:ext uri="{BB962C8B-B14F-4D97-AF65-F5344CB8AC3E}">
        <p14:creationId xmlns:p14="http://schemas.microsoft.com/office/powerpoint/2010/main" val="2032831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529123"/>
            <a:ext cx="8640000" cy="1421928"/>
          </a:xfrm>
        </p:spPr>
        <p:txBody>
          <a:bodyPr anchor="b">
            <a:spAutoFit/>
          </a:bodyPr>
          <a:lstStyle/>
          <a:p>
            <a:r>
              <a:rPr lang="de-DE" b="0"/>
              <a:t>Wann ist also ein User Interface </a:t>
            </a:r>
            <a:r>
              <a:rPr lang="de-DE"/>
              <a:t>ergonomisch</a:t>
            </a:r>
            <a:r>
              <a:rPr lang="de-DE" b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950401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112167" cy="3960000"/>
          </a:xfrm>
        </p:spPr>
        <p:txBody>
          <a:bodyPr/>
          <a:lstStyle/>
          <a:p>
            <a:r>
              <a:rPr lang="de-CH" dirty="0"/>
              <a:t>«Dokumentieren sie die Abfolge einer Benutzerschnittstelle.»</a:t>
            </a:r>
          </a:p>
          <a:p>
            <a:endParaRPr lang="de-CH" dirty="0"/>
          </a:p>
          <a:p>
            <a:r>
              <a:rPr lang="de-CH" b="1" dirty="0"/>
              <a:t>Gruppenarbeit</a:t>
            </a:r>
          </a:p>
          <a:p>
            <a:r>
              <a:rPr lang="de-CH" dirty="0"/>
              <a:t>30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Lernaufgabe 6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18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Self-</a:t>
            </a:r>
            <a:r>
              <a:rPr lang="de-CH" b="1" dirty="0" err="1"/>
              <a:t>Checkout</a:t>
            </a:r>
            <a:endParaRPr lang="de-CH" b="1" dirty="0"/>
          </a:p>
          <a:p>
            <a:endParaRPr lang="de-CH" sz="2400" dirty="0"/>
          </a:p>
          <a:p>
            <a:r>
              <a:rPr lang="de-CH" sz="2400" dirty="0"/>
              <a:t>Bilden Sie zwei Teams, eines für in die Migros und eines für ins Coop.</a:t>
            </a:r>
          </a:p>
          <a:p>
            <a:r>
              <a:rPr lang="de-CH" sz="2400" dirty="0"/>
              <a:t>Kaufen Sie pro Team 10 Glacés Ihrer Wahl inkl. Kühltasche.</a:t>
            </a:r>
          </a:p>
          <a:p>
            <a:r>
              <a:rPr lang="de-CH" sz="2400" dirty="0"/>
              <a:t>Bezahlen Sie diese an der </a:t>
            </a:r>
            <a:r>
              <a:rPr lang="de-CH" sz="2400" b="1" dirty="0"/>
              <a:t>Selbstbedienungskasse</a:t>
            </a:r>
            <a:r>
              <a:rPr lang="de-CH" sz="2400" dirty="0"/>
              <a:t> mit </a:t>
            </a:r>
            <a:r>
              <a:rPr lang="de-CH" sz="2400" b="1" dirty="0" err="1"/>
              <a:t>Twint</a:t>
            </a:r>
            <a:r>
              <a:rPr lang="de-CH" sz="2400" dirty="0"/>
              <a:t>.</a:t>
            </a:r>
          </a:p>
          <a:p>
            <a:r>
              <a:rPr lang="de-CH" sz="2400" dirty="0"/>
              <a:t>Filmen Sie den gesamten Kaufprozess von Kasse und </a:t>
            </a:r>
            <a:r>
              <a:rPr lang="de-CH" sz="2400" b="1" dirty="0" err="1"/>
              <a:t>Twint</a:t>
            </a:r>
            <a:r>
              <a:rPr lang="de-CH" sz="2400" dirty="0"/>
              <a:t> auf dem Handy.</a:t>
            </a:r>
          </a:p>
          <a:p>
            <a:r>
              <a:rPr lang="de-CH" sz="2400" dirty="0"/>
              <a:t>Bringen Sie die Quittung mit!</a:t>
            </a:r>
          </a:p>
        </p:txBody>
      </p:sp>
    </p:spTree>
    <p:extLst>
      <p:ext uri="{BB962C8B-B14F-4D97-AF65-F5344CB8AC3E}">
        <p14:creationId xmlns:p14="http://schemas.microsoft.com/office/powerpoint/2010/main" val="3821046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DE" b="0"/>
              <a:t>Design Thinking </a:t>
            </a:r>
            <a:r>
              <a:rPr lang="de-DE"/>
              <a:t>Phase 1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3A1306-D51B-51DD-24DA-29A74B8F15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Problem beleuchten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19</a:t>
            </a:fld>
            <a:endParaRPr lang="de-CH" sz="80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921CB89-4570-2584-DE09-D9BB603A5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753" y="3714579"/>
            <a:ext cx="3581282" cy="25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54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24267-CF9F-6EBC-0460-E37198F6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43962" cy="3240000"/>
          </a:xfrm>
        </p:spPr>
        <p:txBody>
          <a:bodyPr/>
          <a:lstStyle/>
          <a:p>
            <a:r>
              <a:rPr lang="de-CH"/>
              <a:t>«Sammle alle Informationen zum Kontext, über die Nutzergruppen und ihre Aufgaben.»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5206B5-25AC-00B4-D56A-5C42162B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Problem beleuchten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FEC378-D8AE-3B79-5689-281B03EBE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DE32BA-EB22-2476-E4C1-365E8F56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20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318F2D-CDDA-F58A-0531-7FB182EBF4F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b="1"/>
              <a:t>Was genau ist das Problem?</a:t>
            </a:r>
          </a:p>
          <a:p>
            <a:pPr marL="4762" indent="0">
              <a:buNone/>
            </a:pPr>
            <a:endParaRPr lang="de-DE" b="1"/>
          </a:p>
          <a:p>
            <a:r>
              <a:rPr lang="de-DE" sz="2400"/>
              <a:t>Was ist das Nutzungsumfeld?</a:t>
            </a:r>
          </a:p>
          <a:p>
            <a:r>
              <a:rPr lang="de-DE" sz="2400"/>
              <a:t>Was ist das primäre Ziel?</a:t>
            </a:r>
          </a:p>
          <a:p>
            <a:r>
              <a:rPr lang="de-DE" sz="2400"/>
              <a:t>Welche Nutzergruppen gibt es?</a:t>
            </a:r>
          </a:p>
          <a:p>
            <a:r>
              <a:rPr lang="de-DE" sz="2400"/>
              <a:t>Welche Bedürfnisse leiten sich davon ab?</a:t>
            </a:r>
          </a:p>
          <a:p>
            <a:pPr marL="4762" indent="0">
              <a:buNone/>
            </a:pPr>
            <a:endParaRPr lang="de-DE" b="1"/>
          </a:p>
          <a:p>
            <a:endParaRPr lang="de-DE" sz="2400" b="1"/>
          </a:p>
        </p:txBody>
      </p:sp>
    </p:spTree>
    <p:extLst>
      <p:ext uri="{BB962C8B-B14F-4D97-AF65-F5344CB8AC3E}">
        <p14:creationId xmlns:p14="http://schemas.microsoft.com/office/powerpoint/2010/main" val="1046424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«Beleuchten Sie das Problem, indem sie ein Gesamtbild zeichnen.»</a:t>
            </a:r>
          </a:p>
          <a:p>
            <a:endParaRPr lang="de-CH"/>
          </a:p>
          <a:p>
            <a:r>
              <a:rPr lang="de-CH" b="1"/>
              <a:t>Teamarbeit</a:t>
            </a:r>
          </a:p>
          <a:p>
            <a:r>
              <a:rPr lang="de-CH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Methode 1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21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Big Picture</a:t>
            </a:r>
          </a:p>
          <a:p>
            <a:endParaRPr lang="de-CH" sz="2400"/>
          </a:p>
          <a:p>
            <a:r>
              <a:rPr lang="de-CH" sz="2400"/>
              <a:t>Arbeiten Sie in Miro auf Ihrem Projekt Board zusammen</a:t>
            </a:r>
          </a:p>
          <a:p>
            <a:r>
              <a:rPr lang="de-CH" sz="2400"/>
              <a:t>Nutzen Sie die Vorlage «Big Picture»</a:t>
            </a:r>
          </a:p>
          <a:p>
            <a:r>
              <a:rPr lang="de-CH" sz="2400"/>
              <a:t>Sammeln Sie alle Informationen</a:t>
            </a:r>
          </a:p>
          <a:p>
            <a:r>
              <a:rPr lang="de-CH" sz="2400"/>
              <a:t>Verwenden Sie digitale Post-</a:t>
            </a:r>
            <a:r>
              <a:rPr lang="de-CH" sz="2400" err="1"/>
              <a:t>its</a:t>
            </a:r>
            <a:endParaRPr lang="de-CH" sz="2400"/>
          </a:p>
          <a:p>
            <a:r>
              <a:rPr lang="de-CH" sz="2400"/>
              <a:t>Halten Sie sich an die Regeln des Design Teams</a:t>
            </a:r>
          </a:p>
        </p:txBody>
      </p:sp>
    </p:spTree>
    <p:extLst>
      <p:ext uri="{BB962C8B-B14F-4D97-AF65-F5344CB8AC3E}">
        <p14:creationId xmlns:p14="http://schemas.microsoft.com/office/powerpoint/2010/main" val="4053814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DE"/>
              <a:t>Extreme Users &amp; Personas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3A1306-D51B-51DD-24DA-29A74B8F15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Wer sind unsere Nutzer?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0482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762CECF-45B7-548F-11B6-6C15715FC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C7BB7E5-0FC8-B112-DB48-28D010451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23</a:t>
            </a:fld>
            <a:endParaRPr lang="de-CH" sz="8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EBD5689-016A-996D-B2D1-CB43B275D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007314"/>
            <a:ext cx="10061898" cy="380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8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«Erkennen Sie die besonderen Bedürfnisse der Extreme Users.»</a:t>
            </a:r>
          </a:p>
          <a:p>
            <a:endParaRPr lang="de-CH"/>
          </a:p>
          <a:p>
            <a:r>
              <a:rPr lang="de-CH" b="1"/>
              <a:t>Teamarbeit</a:t>
            </a:r>
          </a:p>
          <a:p>
            <a:r>
              <a:rPr lang="de-CH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Methode 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24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Extreme Users</a:t>
            </a:r>
          </a:p>
          <a:p>
            <a:endParaRPr lang="de-CH" sz="2400"/>
          </a:p>
          <a:p>
            <a:r>
              <a:rPr lang="de-CH" sz="2400"/>
              <a:t>Arbeiten Sie weiter in Miro auf Ihrem Projekt Board zusammen.</a:t>
            </a:r>
          </a:p>
          <a:p>
            <a:r>
              <a:rPr lang="de-CH" sz="2400"/>
              <a:t>Laden Sie die Vorlage «Extreme Users» auf Ihr Miro Board hoch.</a:t>
            </a:r>
          </a:p>
          <a:p>
            <a:r>
              <a:rPr lang="de-CH" sz="2400"/>
              <a:t>Analysieren Sie die Extreme Users und notieren Sie besondere Bedürfnisse, die Sie erkennen.</a:t>
            </a:r>
          </a:p>
          <a:p>
            <a:r>
              <a:rPr lang="de-CH" sz="2400"/>
              <a:t>Leiten Sie wichtige Anforderungen ab.</a:t>
            </a:r>
          </a:p>
        </p:txBody>
      </p:sp>
    </p:spTree>
    <p:extLst>
      <p:ext uri="{BB962C8B-B14F-4D97-AF65-F5344CB8AC3E}">
        <p14:creationId xmlns:p14="http://schemas.microsoft.com/office/powerpoint/2010/main" val="128277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3CF80C2-DCFE-FAB5-A9E4-887A2A136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F92967A-AB36-B18F-A4B1-330718116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25</a:t>
            </a:fld>
            <a:endParaRPr lang="de-CH" sz="8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4E52018-34BE-0118-86C4-E2DD3A3B5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203294"/>
            <a:ext cx="4539977" cy="352764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34BBB34-DF0E-C112-B636-1048D3B10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752" y="1645919"/>
            <a:ext cx="5184248" cy="308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14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«Erstellen Sie drei fiktive Benutzer als für Ihre primären Benutzergruppen.»</a:t>
            </a:r>
          </a:p>
          <a:p>
            <a:endParaRPr lang="de-CH"/>
          </a:p>
          <a:p>
            <a:r>
              <a:rPr lang="de-CH" b="1"/>
              <a:t>Teamarbeit</a:t>
            </a:r>
          </a:p>
          <a:p>
            <a:r>
              <a:rPr lang="de-CH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/>
              <a:t>Methode 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Personas</a:t>
            </a:r>
          </a:p>
          <a:p>
            <a:endParaRPr lang="de-CH" sz="2400"/>
          </a:p>
          <a:p>
            <a:r>
              <a:rPr lang="de-CH" sz="2400"/>
              <a:t>Laden Sie die Vorlage «Persona» auf Ihr Miro Board hoch.</a:t>
            </a:r>
          </a:p>
          <a:p>
            <a:r>
              <a:rPr lang="de-CH" sz="2400"/>
              <a:t>Erstellen Sie drei fiktive Benutzer, die eine bestimmte Benutzergruppe repräsentieren.</a:t>
            </a:r>
          </a:p>
          <a:p>
            <a:r>
              <a:rPr lang="de-CH" sz="2400"/>
              <a:t>Beschreiben Sie für jede Persona typische Aufgaben.</a:t>
            </a:r>
          </a:p>
          <a:p>
            <a:r>
              <a:rPr lang="de-CH" sz="2400"/>
              <a:t>Halten Sie auch fest, was eine Persona freut oder frustriert.</a:t>
            </a:r>
          </a:p>
        </p:txBody>
      </p:sp>
    </p:spTree>
    <p:extLst>
      <p:ext uri="{BB962C8B-B14F-4D97-AF65-F5344CB8AC3E}">
        <p14:creationId xmlns:p14="http://schemas.microsoft.com/office/powerpoint/2010/main" val="734707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/>
              <a:t>«Entwerfen und testen Sie eine Raumbuchung für das TBZ Media-Lab.»</a:t>
            </a:r>
          </a:p>
          <a:p>
            <a:endParaRPr lang="de-CH"/>
          </a:p>
          <a:p>
            <a:r>
              <a:rPr lang="de-CH" b="1"/>
              <a:t>Termin</a:t>
            </a:r>
          </a:p>
          <a:p>
            <a:r>
              <a:rPr lang="de-CH"/>
              <a:t>10.11.2022</a:t>
            </a:r>
          </a:p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4016892" cy="720000"/>
          </a:xfrm>
        </p:spPr>
        <p:txBody>
          <a:bodyPr tIns="46800" rIns="90000" bIns="46800" anchor="t"/>
          <a:lstStyle/>
          <a:p>
            <a:r>
              <a:rPr lang="de-CH"/>
              <a:t>Projektauftrag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27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1" y="720000"/>
            <a:ext cx="5634939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/>
              <a:t>Raumbuchung</a:t>
            </a:r>
            <a:br>
              <a:rPr lang="de-CH" b="1"/>
            </a:br>
            <a:r>
              <a:rPr lang="de-CH" b="1"/>
              <a:t>für das TBZ Media-Lab</a:t>
            </a:r>
            <a:endParaRPr lang="de-CH" sz="2400"/>
          </a:p>
          <a:p>
            <a:r>
              <a:rPr lang="de-CH" sz="2400"/>
              <a:t>Bilden Sie ein Team aus drei Personen.</a:t>
            </a:r>
          </a:p>
          <a:p>
            <a:r>
              <a:rPr lang="de-CH" sz="2400"/>
              <a:t>Durchlaufen sie alle Phasen von Design Thinking und gehen Sie methodisch vor.</a:t>
            </a:r>
          </a:p>
          <a:p>
            <a:r>
              <a:rPr lang="de-CH" sz="2400"/>
              <a:t>Entwerfen Sie mehrere Varianten von Benutzerschnittstellen.</a:t>
            </a:r>
          </a:p>
          <a:p>
            <a:r>
              <a:rPr lang="de-CH" sz="2400"/>
              <a:t>Führen Sie für jede Iteration Benutzertests durch.</a:t>
            </a:r>
          </a:p>
          <a:p>
            <a:r>
              <a:rPr lang="de-CH" sz="2400"/>
              <a:t>Verbessern Sie laufend die Ergonomie und Zugänglichkeit.</a:t>
            </a:r>
          </a:p>
        </p:txBody>
      </p:sp>
    </p:spTree>
    <p:extLst>
      <p:ext uri="{BB962C8B-B14F-4D97-AF65-F5344CB8AC3E}">
        <p14:creationId xmlns:p14="http://schemas.microsoft.com/office/powerpoint/2010/main" val="2189509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>
                <a:ea typeface="+mj-lt"/>
                <a:cs typeface="+mj-lt"/>
              </a:rPr>
              <a:t>Abschluss und Rückblick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/>
              <a:t>Was nehmen Sie mit? Was ist noch offen?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28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35340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399877-49CC-443B-B5AF-4F91B4B90F99}">
  <ds:schemaRefs>
    <ds:schemaRef ds:uri="35e032a2-eae6-4010-877c-ba37439c3508"/>
    <ds:schemaRef ds:uri="76ebd90f-9166-4c6c-a7a8-155772bb0a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7574C08-39CE-405E-97CF-7ADEEEB09B68}">
  <ds:schemaRefs>
    <ds:schemaRef ds:uri="31e3aa74-77e5-49a1-8f78-22e6cc9b3fd0"/>
    <ds:schemaRef ds:uri="35e032a2-eae6-4010-877c-ba37439c3508"/>
    <ds:schemaRef ds:uri="6f6449cb-066c-43a8-b89c-9953a24265bf"/>
    <ds:schemaRef ds:uri="76ebd90f-9166-4c6c-a7a8-155772bb0ad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999</Words>
  <Application>Microsoft Office PowerPoint</Application>
  <PresentationFormat>Benutzerdefiniert</PresentationFormat>
  <Paragraphs>192</Paragraphs>
  <Slides>28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Larissa</vt:lpstr>
      <vt:lpstr>Agenda</vt:lpstr>
      <vt:lpstr>Rückblick</vt:lpstr>
      <vt:lpstr>Rückblick</vt:lpstr>
      <vt:lpstr>Halbfertiges Produkt</vt:lpstr>
      <vt:lpstr>Lernaufgabe 5</vt:lpstr>
      <vt:lpstr>PowerPoint-Präsentation</vt:lpstr>
      <vt:lpstr>Womit befasst sich Human-Computer Interaction?</vt:lpstr>
      <vt:lpstr>PowerPoint-Präsentation</vt:lpstr>
      <vt:lpstr>PowerPoint-Präsentation</vt:lpstr>
      <vt:lpstr>Was ist das Ziel von Interaction Design?</vt:lpstr>
      <vt:lpstr>Was ist das Ziel von Interaction Design?</vt:lpstr>
      <vt:lpstr>Was ist Software-Ergonomie?</vt:lpstr>
      <vt:lpstr>PowerPoint-Präsentation</vt:lpstr>
      <vt:lpstr>Welche Standards gibt es und welche sind wichtig?</vt:lpstr>
      <vt:lpstr>Standards</vt:lpstr>
      <vt:lpstr>Usability</vt:lpstr>
      <vt:lpstr>Wann ist also ein User Interface ergonomisch?</vt:lpstr>
      <vt:lpstr>Lernaufgabe 6</vt:lpstr>
      <vt:lpstr>Design Thinking Phase 1</vt:lpstr>
      <vt:lpstr>Problem beleuchten</vt:lpstr>
      <vt:lpstr>Methode 1</vt:lpstr>
      <vt:lpstr>Extreme Users &amp; Personas</vt:lpstr>
      <vt:lpstr>PowerPoint-Präsentation</vt:lpstr>
      <vt:lpstr>Methode 2</vt:lpstr>
      <vt:lpstr>PowerPoint-Präsentation</vt:lpstr>
      <vt:lpstr>Methode 3</vt:lpstr>
      <vt:lpstr>Projektauftrag</vt:lpstr>
      <vt:lpstr>Abschluss und Rückblick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Harald G. Müller</cp:lastModifiedBy>
  <cp:revision>2</cp:revision>
  <cp:lastPrinted>2022-09-07T21:28:19Z</cp:lastPrinted>
  <dcterms:created xsi:type="dcterms:W3CDTF">2021-08-18T07:37:54Z</dcterms:created>
  <dcterms:modified xsi:type="dcterms:W3CDTF">2022-09-12T21:24:58Z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0x0101001485F301CCB87B4E8F5CCF1C923A4B13</vt:lpwstr>
  </property>
  <property fmtid="{D5CDD505-2E9C-101B-9397-08002B2CF9AE}" pid="3" name="MediaServiceImageTags">
    <vt:lpwstr/>
  </property>
</Properties>
</file>