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271" r:id="rId5"/>
    <p:sldId id="398" r:id="rId6"/>
    <p:sldId id="370" r:id="rId7"/>
    <p:sldId id="371" r:id="rId8"/>
    <p:sldId id="356" r:id="rId9"/>
    <p:sldId id="409" r:id="rId10"/>
    <p:sldId id="401" r:id="rId11"/>
    <p:sldId id="399" r:id="rId12"/>
    <p:sldId id="414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396" r:id="rId23"/>
    <p:sldId id="395" r:id="rId24"/>
    <p:sldId id="425" r:id="rId25"/>
    <p:sldId id="411" r:id="rId26"/>
    <p:sldId id="408" r:id="rId27"/>
    <p:sldId id="426" r:id="rId28"/>
    <p:sldId id="410" r:id="rId29"/>
    <p:sldId id="316" r:id="rId30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499AFD-2900-2041-827B-88E1A70CC85E}" v="55" dt="2022-09-15T14:12:21.2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5"/>
    <p:restoredTop sz="94751"/>
  </p:normalViewPr>
  <p:slideViewPr>
    <p:cSldViewPr snapToGrid="0">
      <p:cViewPr varScale="1">
        <p:scale>
          <a:sx n="52" d="100"/>
          <a:sy n="52" d="100"/>
        </p:scale>
        <p:origin x="108" y="90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590573E9-4CAF-5E44-8F4C-07FA0EC99575}"/>
    <pc:docChg chg="undo custSel addSld delSld modSld sldOrd">
      <pc:chgData name="Huber Florian" userId="e447029a-6328-4a09-9410-16b2071bbfe0" providerId="ADAL" clId="{590573E9-4CAF-5E44-8F4C-07FA0EC99575}" dt="2022-09-12T07:54:29.729" v="3695" actId="1076"/>
      <pc:docMkLst>
        <pc:docMk/>
      </pc:docMkLst>
      <pc:sldChg chg="modSp mod">
        <pc:chgData name="Huber Florian" userId="e447029a-6328-4a09-9410-16b2071bbfe0" providerId="ADAL" clId="{590573E9-4CAF-5E44-8F4C-07FA0EC99575}" dt="2022-09-07T21:28:54.430" v="256" actId="3064"/>
        <pc:sldMkLst>
          <pc:docMk/>
          <pc:sldMk cId="1842496940" sldId="271"/>
        </pc:sldMkLst>
        <pc:spChg chg="mod">
          <ac:chgData name="Huber Florian" userId="e447029a-6328-4a09-9410-16b2071bbfe0" providerId="ADAL" clId="{590573E9-4CAF-5E44-8F4C-07FA0EC99575}" dt="2022-09-07T21:28:54.430" v="256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 ord">
        <pc:chgData name="Huber Florian" userId="e447029a-6328-4a09-9410-16b2071bbfe0" providerId="ADAL" clId="{590573E9-4CAF-5E44-8F4C-07FA0EC99575}" dt="2022-09-07T21:38:47.032" v="833" actId="20578"/>
        <pc:sldMkLst>
          <pc:docMk/>
          <pc:sldMk cId="2670214622" sldId="290"/>
        </pc:sldMkLst>
        <pc:spChg chg="mod">
          <ac:chgData name="Huber Florian" userId="e447029a-6328-4a09-9410-16b2071bbfe0" providerId="ADAL" clId="{590573E9-4CAF-5E44-8F4C-07FA0EC99575}" dt="2022-09-07T21:11:02.435" v="138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590573E9-4CAF-5E44-8F4C-07FA0EC99575}" dt="2022-09-07T21:12:32.151" v="185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modSp del mod ord modClrScheme chgLayout">
        <pc:chgData name="Huber Florian" userId="e447029a-6328-4a09-9410-16b2071bbfe0" providerId="ADAL" clId="{590573E9-4CAF-5E44-8F4C-07FA0EC99575}" dt="2022-09-12T07:40:52.685" v="3674" actId="2696"/>
        <pc:sldMkLst>
          <pc:docMk/>
          <pc:sldMk cId="1515793328" sldId="319"/>
        </pc:sldMkLst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5" creationId="{AB9A5BFE-4874-B34B-8A2A-82D1EB42D68D}"/>
          </ac:spMkLst>
        </pc:spChg>
        <pc:spChg chg="mod ord">
          <ac:chgData name="Huber Florian" userId="e447029a-6328-4a09-9410-16b2071bbfe0" providerId="ADAL" clId="{590573E9-4CAF-5E44-8F4C-07FA0EC99575}" dt="2022-09-07T22:22:48.224" v="2431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addSp delSp modSp mod ord">
        <pc:chgData name="Huber Florian" userId="e447029a-6328-4a09-9410-16b2071bbfe0" providerId="ADAL" clId="{590573E9-4CAF-5E44-8F4C-07FA0EC99575}" dt="2022-09-07T22:02:57.835" v="1849" actId="20578"/>
        <pc:sldMkLst>
          <pc:docMk/>
          <pc:sldMk cId="932415184" sldId="354"/>
        </pc:sldMkLst>
        <pc:picChg chg="del">
          <ac:chgData name="Huber Florian" userId="e447029a-6328-4a09-9410-16b2071bbfe0" providerId="ADAL" clId="{590573E9-4CAF-5E44-8F4C-07FA0EC99575}" dt="2022-09-07T20:56:35.490" v="5" actId="478"/>
          <ac:picMkLst>
            <pc:docMk/>
            <pc:sldMk cId="932415184" sldId="354"/>
            <ac:picMk id="2" creationId="{41DA2E00-194C-AE34-104B-17A2737B08C8}"/>
          </ac:picMkLst>
        </pc:picChg>
        <pc:picChg chg="add mod">
          <ac:chgData name="Huber Florian" userId="e447029a-6328-4a09-9410-16b2071bbfe0" providerId="ADAL" clId="{590573E9-4CAF-5E44-8F4C-07FA0EC99575}" dt="2022-09-07T20:56:31.789" v="4" actId="167"/>
          <ac:picMkLst>
            <pc:docMk/>
            <pc:sldMk cId="932415184" sldId="354"/>
            <ac:picMk id="3" creationId="{7D04F81D-8938-0DAB-5BDD-D9D4D58A445C}"/>
          </ac:picMkLst>
        </pc:picChg>
      </pc:sldChg>
      <pc:sldChg chg="addSp delSp modSp mod ord">
        <pc:chgData name="Huber Florian" userId="e447029a-6328-4a09-9410-16b2071bbfe0" providerId="ADAL" clId="{590573E9-4CAF-5E44-8F4C-07FA0EC99575}" dt="2022-09-07T22:03:46.639" v="1897" actId="113"/>
        <pc:sldMkLst>
          <pc:docMk/>
          <pc:sldMk cId="1429787185" sldId="356"/>
        </pc:sldMkLst>
        <pc:spChg chg="mod">
          <ac:chgData name="Huber Florian" userId="e447029a-6328-4a09-9410-16b2071bbfe0" providerId="ADAL" clId="{590573E9-4CAF-5E44-8F4C-07FA0EC99575}" dt="2022-09-07T22:03:46.639" v="1897" actId="113"/>
          <ac:spMkLst>
            <pc:docMk/>
            <pc:sldMk cId="1429787185" sldId="356"/>
            <ac:spMk id="2" creationId="{A7E9D35D-3360-6050-83BC-868877B95CBB}"/>
          </ac:spMkLst>
        </pc:spChg>
        <pc:spChg chg="add del mod">
          <ac:chgData name="Huber Florian" userId="e447029a-6328-4a09-9410-16b2071bbfe0" providerId="ADAL" clId="{590573E9-4CAF-5E44-8F4C-07FA0EC99575}" dt="2022-09-07T21:27:34.420" v="237"/>
          <ac:spMkLst>
            <pc:docMk/>
            <pc:sldMk cId="1429787185" sldId="356"/>
            <ac:spMk id="3" creationId="{0C8F7EA8-D9D9-012D-1318-BD6DC0C310C0}"/>
          </ac:spMkLst>
        </pc:spChg>
      </pc:sldChg>
      <pc:sldChg chg="modSp mod ord">
        <pc:chgData name="Huber Florian" userId="e447029a-6328-4a09-9410-16b2071bbfe0" providerId="ADAL" clId="{590573E9-4CAF-5E44-8F4C-07FA0EC99575}" dt="2022-09-07T22:10:50.858" v="2181" actId="20578"/>
        <pc:sldMkLst>
          <pc:docMk/>
          <pc:sldMk cId="1852623429" sldId="357"/>
        </pc:sldMkLst>
        <pc:spChg chg="mod">
          <ac:chgData name="Huber Florian" userId="e447029a-6328-4a09-9410-16b2071bbfe0" providerId="ADAL" clId="{590573E9-4CAF-5E44-8F4C-07FA0EC99575}" dt="2022-09-07T21:26:47.841" v="231" actId="113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892903152" sldId="363"/>
        </pc:sldMkLst>
      </pc:sldChg>
      <pc:sldChg chg="del">
        <pc:chgData name="Huber Florian" userId="e447029a-6328-4a09-9410-16b2071bbfe0" providerId="ADAL" clId="{590573E9-4CAF-5E44-8F4C-07FA0EC99575}" dt="2022-09-07T22:26:59.323" v="2603" actId="2696"/>
        <pc:sldMkLst>
          <pc:docMk/>
          <pc:sldMk cId="607722838" sldId="365"/>
        </pc:sldMkLst>
      </pc:sldChg>
      <pc:sldChg chg="ord">
        <pc:chgData name="Huber Florian" userId="e447029a-6328-4a09-9410-16b2071bbfe0" providerId="ADAL" clId="{590573E9-4CAF-5E44-8F4C-07FA0EC99575}" dt="2022-09-07T22:30:30.602" v="2717" actId="20578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590573E9-4CAF-5E44-8F4C-07FA0EC99575}" dt="2022-09-07T21:10:09.691" v="107" actId="2696"/>
        <pc:sldMkLst>
          <pc:docMk/>
          <pc:sldMk cId="2144853786" sldId="369"/>
        </pc:sldMkLst>
      </pc:sldChg>
      <pc:sldChg chg="modSp mod">
        <pc:chgData name="Huber Florian" userId="e447029a-6328-4a09-9410-16b2071bbfe0" providerId="ADAL" clId="{590573E9-4CAF-5E44-8F4C-07FA0EC99575}" dt="2022-09-07T22:01:18.460" v="1848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90573E9-4CAF-5E44-8F4C-07FA0EC99575}" dt="2022-09-07T22:01:18.460" v="1848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mod ord">
        <pc:chgData name="Huber Florian" userId="e447029a-6328-4a09-9410-16b2071bbfe0" providerId="ADAL" clId="{590573E9-4CAF-5E44-8F4C-07FA0EC99575}" dt="2022-09-08T12:09:20.560" v="2828" actId="20577"/>
        <pc:sldMkLst>
          <pc:docMk/>
          <pc:sldMk cId="3061561928" sldId="371"/>
        </pc:sldMkLst>
        <pc:spChg chg="mod">
          <ac:chgData name="Huber Florian" userId="e447029a-6328-4a09-9410-16b2071bbfe0" providerId="ADAL" clId="{590573E9-4CAF-5E44-8F4C-07FA0EC99575}" dt="2022-09-07T21:17:20.352" v="210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37:36.344" v="751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2:09:20.560" v="2828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90573E9-4CAF-5E44-8F4C-07FA0EC99575}" dt="2022-09-07T21:09:51.751" v="106" actId="2696"/>
        <pc:sldMkLst>
          <pc:docMk/>
          <pc:sldMk cId="3179337363" sldId="372"/>
        </pc:sldMkLst>
      </pc:sldChg>
      <pc:sldChg chg="del">
        <pc:chgData name="Huber Florian" userId="e447029a-6328-4a09-9410-16b2071bbfe0" providerId="ADAL" clId="{590573E9-4CAF-5E44-8F4C-07FA0EC99575}" dt="2022-09-07T21:55:34.478" v="1816" actId="2696"/>
        <pc:sldMkLst>
          <pc:docMk/>
          <pc:sldMk cId="171826787" sldId="374"/>
        </pc:sldMkLst>
      </pc:sldChg>
      <pc:sldChg chg="del">
        <pc:chgData name="Huber Florian" userId="e447029a-6328-4a09-9410-16b2071bbfe0" providerId="ADAL" clId="{590573E9-4CAF-5E44-8F4C-07FA0EC99575}" dt="2022-09-07T21:27:14.556" v="233" actId="2696"/>
        <pc:sldMkLst>
          <pc:docMk/>
          <pc:sldMk cId="2322226266" sldId="375"/>
        </pc:sldMkLst>
      </pc:sldChg>
      <pc:sldChg chg="del">
        <pc:chgData name="Huber Florian" userId="e447029a-6328-4a09-9410-16b2071bbfe0" providerId="ADAL" clId="{590573E9-4CAF-5E44-8F4C-07FA0EC99575}" dt="2022-09-07T21:27:15.664" v="234" actId="2696"/>
        <pc:sldMkLst>
          <pc:docMk/>
          <pc:sldMk cId="2072224453" sldId="377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4228165932" sldId="378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903032876" sldId="380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1187861847" sldId="381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240006750" sldId="382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4092040996" sldId="383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343511128" sldId="385"/>
        </pc:sldMkLst>
      </pc:sldChg>
      <pc:sldChg chg="del">
        <pc:chgData name="Huber Florian" userId="e447029a-6328-4a09-9410-16b2071bbfe0" providerId="ADAL" clId="{590573E9-4CAF-5E44-8F4C-07FA0EC99575}" dt="2022-09-07T22:26:36.332" v="2599" actId="2696"/>
        <pc:sldMkLst>
          <pc:docMk/>
          <pc:sldMk cId="2573102428" sldId="386"/>
        </pc:sldMkLst>
      </pc:sldChg>
      <pc:sldChg chg="modSp mod ord">
        <pc:chgData name="Huber Florian" userId="e447029a-6328-4a09-9410-16b2071bbfe0" providerId="ADAL" clId="{590573E9-4CAF-5E44-8F4C-07FA0EC99575}" dt="2022-09-07T22:26:07.006" v="2595" actId="20578"/>
        <pc:sldMkLst>
          <pc:docMk/>
          <pc:sldMk cId="950401579" sldId="389"/>
        </pc:sldMkLst>
        <pc:spChg chg="mod">
          <ac:chgData name="Huber Florian" userId="e447029a-6328-4a09-9410-16b2071bbfe0" providerId="ADAL" clId="{590573E9-4CAF-5E44-8F4C-07FA0EC99575}" dt="2022-09-07T22:25:58.728" v="2594" actId="20577"/>
          <ac:spMkLst>
            <pc:docMk/>
            <pc:sldMk cId="950401579" sldId="389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763130906" sldId="391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66150789" sldId="392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037107359" sldId="393"/>
        </pc:sldMkLst>
      </pc:sldChg>
      <pc:sldChg chg="ord">
        <pc:chgData name="Huber Florian" userId="e447029a-6328-4a09-9410-16b2071bbfe0" providerId="ADAL" clId="{590573E9-4CAF-5E44-8F4C-07FA0EC99575}" dt="2022-09-07T22:30:46.687" v="2718" actId="20578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590573E9-4CAF-5E44-8F4C-07FA0EC99575}" dt="2022-09-07T22:33:45.240" v="2825" actId="20577"/>
        <pc:sldMkLst>
          <pc:docMk/>
          <pc:sldMk cId="4053814621" sldId="395"/>
        </pc:sldMkLst>
        <pc:spChg chg="mod">
          <ac:chgData name="Huber Florian" userId="e447029a-6328-4a09-9410-16b2071bbfe0" providerId="ADAL" clId="{590573E9-4CAF-5E44-8F4C-07FA0EC99575}" dt="2022-09-07T22:33:45.240" v="2825" actId="20577"/>
          <ac:spMkLst>
            <pc:docMk/>
            <pc:sldMk cId="4053814621" sldId="395"/>
            <ac:spMk id="5" creationId="{AB9A5BFE-4874-B34B-8A2A-82D1EB42D68D}"/>
          </ac:spMkLst>
        </pc:spChg>
      </pc:sldChg>
      <pc:sldChg chg="addSp modSp mod ord chgLayout">
        <pc:chgData name="Huber Florian" userId="e447029a-6328-4a09-9410-16b2071bbfe0" providerId="ADAL" clId="{590573E9-4CAF-5E44-8F4C-07FA0EC99575}" dt="2022-09-07T22:29:50.316" v="2715" actId="20577"/>
        <pc:sldMkLst>
          <pc:docMk/>
          <pc:sldMk cId="20482346" sldId="396"/>
        </pc:sldMkLst>
        <pc:spChg chg="mod ord">
          <ac:chgData name="Huber Florian" userId="e447029a-6328-4a09-9410-16b2071bbfe0" providerId="ADAL" clId="{590573E9-4CAF-5E44-8F4C-07FA0EC99575}" dt="2022-09-07T22:29:08.690" v="2672" actId="113"/>
          <ac:spMkLst>
            <pc:docMk/>
            <pc:sldMk cId="20482346" sldId="396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590573E9-4CAF-5E44-8F4C-07FA0EC99575}" dt="2022-09-07T22:29:50.316" v="2715" actId="20577"/>
          <ac:spMkLst>
            <pc:docMk/>
            <pc:sldMk cId="20482346" sldId="396"/>
            <ac:spMk id="3" creationId="{3F3A1306-D51B-51DD-24DA-29A74B8F153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5" creationId="{EDE58F2D-F591-90E1-92F7-A6FD92301DB0}"/>
          </ac:spMkLst>
        </pc:spChg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21958014" sldId="397"/>
        </pc:sldMkLst>
      </pc:sldChg>
      <pc:sldChg chg="modSp mod">
        <pc:chgData name="Huber Florian" userId="e447029a-6328-4a09-9410-16b2071bbfe0" providerId="ADAL" clId="{590573E9-4CAF-5E44-8F4C-07FA0EC99575}" dt="2022-09-07T21:14:09.601" v="202" actId="14100"/>
        <pc:sldMkLst>
          <pc:docMk/>
          <pc:sldMk cId="3171049694" sldId="398"/>
        </pc:sldMkLst>
        <pc:spChg chg="mod">
          <ac:chgData name="Huber Florian" userId="e447029a-6328-4a09-9410-16b2071bbfe0" providerId="ADAL" clId="{590573E9-4CAF-5E44-8F4C-07FA0EC99575}" dt="2022-09-07T21:14:09.601" v="202" actId="14100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1:10:31.612" v="118" actId="20577"/>
          <ac:spMkLst>
            <pc:docMk/>
            <pc:sldMk cId="3171049694" sldId="398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9:41.921" v="2180" actId="1076"/>
        <pc:sldMkLst>
          <pc:docMk/>
          <pc:sldMk cId="1826026083" sldId="399"/>
        </pc:sldMkLst>
        <pc:spChg chg="mod">
          <ac:chgData name="Huber Florian" userId="e447029a-6328-4a09-9410-16b2071bbfe0" providerId="ADAL" clId="{590573E9-4CAF-5E44-8F4C-07FA0EC99575}" dt="2022-09-07T22:09:41.921" v="2180" actId="1076"/>
          <ac:spMkLst>
            <pc:docMk/>
            <pc:sldMk cId="1826026083" sldId="399"/>
            <ac:spMk id="3" creationId="{1BAFB5BF-690F-7DBD-29AA-08C845FACB5C}"/>
          </ac:spMkLst>
        </pc:spChg>
      </pc:sldChg>
      <pc:sldChg chg="modSp add del mod">
        <pc:chgData name="Huber Florian" userId="e447029a-6328-4a09-9410-16b2071bbfe0" providerId="ADAL" clId="{590573E9-4CAF-5E44-8F4C-07FA0EC99575}" dt="2022-09-12T07:46:56.004" v="3676" actId="2696"/>
        <pc:sldMkLst>
          <pc:docMk/>
          <pc:sldMk cId="3821046968" sldId="400"/>
        </pc:sldMkLst>
        <pc:spChg chg="mod">
          <ac:chgData name="Huber Florian" userId="e447029a-6328-4a09-9410-16b2071bbfe0" providerId="ADAL" clId="{590573E9-4CAF-5E44-8F4C-07FA0EC99575}" dt="2022-09-07T21:39:03.192" v="836" actId="20577"/>
          <ac:spMkLst>
            <pc:docMk/>
            <pc:sldMk cId="3821046968" sldId="400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53:59.798" v="1815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11:31.397" v="2185" actId="1076"/>
          <ac:spMkLst>
            <pc:docMk/>
            <pc:sldMk cId="3821046968" sldId="400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7:52.103" v="2057" actId="20578"/>
        <pc:sldMkLst>
          <pc:docMk/>
          <pc:sldMk cId="3647809016" sldId="401"/>
        </pc:sldMkLst>
        <pc:spChg chg="mod">
          <ac:chgData name="Huber Florian" userId="e447029a-6328-4a09-9410-16b2071bbfe0" providerId="ADAL" clId="{590573E9-4CAF-5E44-8F4C-07FA0EC99575}" dt="2022-09-07T22:07:43.414" v="2056" actId="20577"/>
          <ac:spMkLst>
            <pc:docMk/>
            <pc:sldMk cId="3647809016" sldId="401"/>
            <ac:spMk id="2" creationId="{A7E9D35D-3360-6050-83BC-868877B95CBB}"/>
          </ac:spMkLst>
        </pc:spChg>
      </pc:sldChg>
      <pc:sldChg chg="addSp delSp modSp add mod modClrScheme chgLayout">
        <pc:chgData name="Huber Florian" userId="e447029a-6328-4a09-9410-16b2071bbfe0" providerId="ADAL" clId="{590573E9-4CAF-5E44-8F4C-07FA0EC99575}" dt="2022-09-07T22:17:44.605" v="2244" actId="1076"/>
        <pc:sldMkLst>
          <pc:docMk/>
          <pc:sldMk cId="2370403413" sldId="402"/>
        </pc:sldMkLst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90573E9-4CAF-5E44-8F4C-07FA0EC99575}" dt="2022-09-07T22:13:04.528" v="2200" actId="478"/>
          <ac:spMkLst>
            <pc:docMk/>
            <pc:sldMk cId="2370403413" sldId="402"/>
            <ac:spMk id="3" creationId="{7AAF9BE1-DCEA-581B-A237-155F30488AE4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590573E9-4CAF-5E44-8F4C-07FA0EC99575}" dt="2022-09-07T22:17:44.605" v="2244" actId="1076"/>
          <ac:spMkLst>
            <pc:docMk/>
            <pc:sldMk cId="2370403413" sldId="402"/>
            <ac:spMk id="6" creationId="{996B8ED2-B1AE-628D-F72F-25D665565CF4}"/>
          </ac:spMkLst>
        </pc:spChg>
      </pc:sldChg>
      <pc:sldChg chg="modSp add mod ord">
        <pc:chgData name="Huber Florian" userId="e447029a-6328-4a09-9410-16b2071bbfe0" providerId="ADAL" clId="{590573E9-4CAF-5E44-8F4C-07FA0EC99575}" dt="2022-09-07T22:16:39.744" v="2240" actId="1076"/>
        <pc:sldMkLst>
          <pc:docMk/>
          <pc:sldMk cId="3458236163" sldId="403"/>
        </pc:sldMkLst>
        <pc:spChg chg="mod">
          <ac:chgData name="Huber Florian" userId="e447029a-6328-4a09-9410-16b2071bbfe0" providerId="ADAL" clId="{590573E9-4CAF-5E44-8F4C-07FA0EC99575}" dt="2022-09-07T22:16:39.744" v="2240" actId="1076"/>
          <ac:spMkLst>
            <pc:docMk/>
            <pc:sldMk cId="3458236163" sldId="403"/>
            <ac:spMk id="2" creationId="{A7E9D35D-3360-6050-83BC-868877B95CBB}"/>
          </ac:spMkLst>
        </pc:spChg>
      </pc:sldChg>
      <pc:sldChg chg="modSp add mod ord">
        <pc:chgData name="Huber Florian" userId="e447029a-6328-4a09-9410-16b2071bbfe0" providerId="ADAL" clId="{590573E9-4CAF-5E44-8F4C-07FA0EC99575}" dt="2022-09-07T22:23:30.314" v="2483" actId="20577"/>
        <pc:sldMkLst>
          <pc:docMk/>
          <pc:sldMk cId="3257294381" sldId="404"/>
        </pc:sldMkLst>
        <pc:spChg chg="mod">
          <ac:chgData name="Huber Florian" userId="e447029a-6328-4a09-9410-16b2071bbfe0" providerId="ADAL" clId="{590573E9-4CAF-5E44-8F4C-07FA0EC99575}" dt="2022-09-07T22:23:30.314" v="2483" actId="20577"/>
          <ac:spMkLst>
            <pc:docMk/>
            <pc:sldMk cId="3257294381" sldId="404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590573E9-4CAF-5E44-8F4C-07FA0EC99575}" dt="2022-09-07T22:25:20.474" v="2587" actId="14100"/>
        <pc:sldMkLst>
          <pc:docMk/>
          <pc:sldMk cId="2032831472" sldId="405"/>
        </pc:sldMkLst>
        <pc:spChg chg="mod">
          <ac:chgData name="Huber Florian" userId="e447029a-6328-4a09-9410-16b2071bbfe0" providerId="ADAL" clId="{590573E9-4CAF-5E44-8F4C-07FA0EC99575}" dt="2022-09-07T22:23:58.105" v="2504" actId="20577"/>
          <ac:spMkLst>
            <pc:docMk/>
            <pc:sldMk cId="2032831472" sldId="405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2:25:20.474" v="2587" actId="14100"/>
          <ac:spMkLst>
            <pc:docMk/>
            <pc:sldMk cId="2032831472" sldId="405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24:38.368" v="2570" actId="6549"/>
          <ac:spMkLst>
            <pc:docMk/>
            <pc:sldMk cId="2032831472" sldId="405"/>
            <ac:spMk id="7" creationId="{35F617F3-750B-E42C-0F0C-6FEC21792A56}"/>
          </ac:spMkLst>
        </pc:spChg>
      </pc:sldChg>
      <pc:sldChg chg="modSp add mod ord">
        <pc:chgData name="Huber Florian" userId="e447029a-6328-4a09-9410-16b2071bbfe0" providerId="ADAL" clId="{590573E9-4CAF-5E44-8F4C-07FA0EC99575}" dt="2022-09-07T22:32:05.685" v="2792" actId="20577"/>
        <pc:sldMkLst>
          <pc:docMk/>
          <pc:sldMk cId="2471154132" sldId="406"/>
        </pc:sldMkLst>
        <pc:spChg chg="mod">
          <ac:chgData name="Huber Florian" userId="e447029a-6328-4a09-9410-16b2071bbfe0" providerId="ADAL" clId="{590573E9-4CAF-5E44-8F4C-07FA0EC99575}" dt="2022-09-07T22:31:34.812" v="2754" actId="113"/>
          <ac:spMkLst>
            <pc:docMk/>
            <pc:sldMk cId="2471154132" sldId="406"/>
            <ac:spMk id="2" creationId="{A7E9D35D-3360-6050-83BC-868877B95CBB}"/>
          </ac:spMkLst>
        </pc:spChg>
        <pc:spChg chg="mod">
          <ac:chgData name="Huber Florian" userId="e447029a-6328-4a09-9410-16b2071bbfe0" providerId="ADAL" clId="{590573E9-4CAF-5E44-8F4C-07FA0EC99575}" dt="2022-09-07T22:32:05.685" v="2792" actId="20577"/>
          <ac:spMkLst>
            <pc:docMk/>
            <pc:sldMk cId="2471154132" sldId="406"/>
            <ac:spMk id="3" creationId="{3F3A1306-D51B-51DD-24DA-29A74B8F153E}"/>
          </ac:spMkLst>
        </pc:spChg>
      </pc:sldChg>
      <pc:sldChg chg="modSp add mod ord">
        <pc:chgData name="Huber Florian" userId="e447029a-6328-4a09-9410-16b2071bbfe0" providerId="ADAL" clId="{590573E9-4CAF-5E44-8F4C-07FA0EC99575}" dt="2022-09-08T14:31:28.949" v="3672" actId="20577"/>
        <pc:sldMkLst>
          <pc:docMk/>
          <pc:sldMk cId="734707745" sldId="407"/>
        </pc:sldMkLst>
        <pc:spChg chg="mod">
          <ac:chgData name="Huber Florian" userId="e447029a-6328-4a09-9410-16b2071bbfe0" providerId="ADAL" clId="{590573E9-4CAF-5E44-8F4C-07FA0EC99575}" dt="2022-09-07T22:33:04.966" v="2799" actId="20577"/>
          <ac:spMkLst>
            <pc:docMk/>
            <pc:sldMk cId="734707745" sldId="407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8:36.816" v="3573" actId="20577"/>
          <ac:spMkLst>
            <pc:docMk/>
            <pc:sldMk cId="734707745" sldId="407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31:28.949" v="3672" actId="20577"/>
          <ac:spMkLst>
            <pc:docMk/>
            <pc:sldMk cId="734707745" sldId="407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8T14:15:21.554" v="3265" actId="20577"/>
        <pc:sldMkLst>
          <pc:docMk/>
          <pc:sldMk cId="128277344" sldId="408"/>
        </pc:sldMkLst>
        <pc:spChg chg="mod">
          <ac:chgData name="Huber Florian" userId="e447029a-6328-4a09-9410-16b2071bbfe0" providerId="ADAL" clId="{590573E9-4CAF-5E44-8F4C-07FA0EC99575}" dt="2022-09-07T22:32:54.976" v="279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5:21.554" v="3265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14:52.783" v="326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add">
        <pc:chgData name="Huber Florian" userId="e447029a-6328-4a09-9410-16b2071bbfe0" providerId="ADAL" clId="{590573E9-4CAF-5E44-8F4C-07FA0EC99575}" dt="2022-09-12T07:40:51.077" v="3673"/>
        <pc:sldMkLst>
          <pc:docMk/>
          <pc:sldMk cId="1288010783" sldId="409"/>
        </pc:sldMkLst>
      </pc:sldChg>
      <pc:sldChg chg="add">
        <pc:chgData name="Huber Florian" userId="e447029a-6328-4a09-9410-16b2071bbfe0" providerId="ADAL" clId="{590573E9-4CAF-5E44-8F4C-07FA0EC99575}" dt="2022-09-12T07:46:50.495" v="3675"/>
        <pc:sldMkLst>
          <pc:docMk/>
          <pc:sldMk cId="948799677" sldId="410"/>
        </pc:sldMkLst>
      </pc:sldChg>
      <pc:sldChg chg="addSp modSp new mod">
        <pc:chgData name="Huber Florian" userId="e447029a-6328-4a09-9410-16b2071bbfe0" providerId="ADAL" clId="{590573E9-4CAF-5E44-8F4C-07FA0EC99575}" dt="2022-09-12T07:52:02.763" v="3682" actId="1076"/>
        <pc:sldMkLst>
          <pc:docMk/>
          <pc:sldMk cId="408648023" sldId="411"/>
        </pc:sldMkLst>
        <pc:picChg chg="add mod">
          <ac:chgData name="Huber Florian" userId="e447029a-6328-4a09-9410-16b2071bbfe0" providerId="ADAL" clId="{590573E9-4CAF-5E44-8F4C-07FA0EC99575}" dt="2022-09-12T07:52:02.763" v="3682" actId="1076"/>
          <ac:picMkLst>
            <pc:docMk/>
            <pc:sldMk cId="408648023" sldId="411"/>
            <ac:picMk id="4" creationId="{9EBD5689-016A-996D-B2D1-CB43B275D73E}"/>
          </ac:picMkLst>
        </pc:picChg>
      </pc:sldChg>
      <pc:sldChg chg="addSp modSp new mod">
        <pc:chgData name="Huber Florian" userId="e447029a-6328-4a09-9410-16b2071bbfe0" providerId="ADAL" clId="{590573E9-4CAF-5E44-8F4C-07FA0EC99575}" dt="2022-09-12T07:54:29.729" v="3695" actId="1076"/>
        <pc:sldMkLst>
          <pc:docMk/>
          <pc:sldMk cId="4268614998" sldId="412"/>
        </pc:sldMkLst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4" creationId="{D4E52018-34BE-0118-86C4-E2DD3A3B5D2B}"/>
          </ac:picMkLst>
        </pc:picChg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5" creationId="{D34BBB34-DF0E-C112-B636-1048D3B108FB}"/>
          </ac:picMkLst>
        </pc:picChg>
      </pc:sldChg>
    </pc:docChg>
  </pc:docChgLst>
  <pc:docChgLst>
    <pc:chgData name="Huber Florian" userId="e447029a-6328-4a09-9410-16b2071bbfe0" providerId="ADAL" clId="{75499AFD-2900-2041-827B-88E1A70CC85E}"/>
    <pc:docChg chg="undo custSel addSld delSld modSld sldOrd">
      <pc:chgData name="Huber Florian" userId="e447029a-6328-4a09-9410-16b2071bbfe0" providerId="ADAL" clId="{75499AFD-2900-2041-827B-88E1A70CC85E}" dt="2022-09-18T10:10:16.500" v="3099" actId="20577"/>
      <pc:docMkLst>
        <pc:docMk/>
      </pc:docMkLst>
      <pc:sldChg chg="modSp mod">
        <pc:chgData name="Huber Florian" userId="e447029a-6328-4a09-9410-16b2071bbfe0" providerId="ADAL" clId="{75499AFD-2900-2041-827B-88E1A70CC85E}" dt="2022-09-15T09:18:36.650" v="1025" actId="20577"/>
        <pc:sldMkLst>
          <pc:docMk/>
          <pc:sldMk cId="1842496940" sldId="271"/>
        </pc:sldMkLst>
        <pc:spChg chg="mod">
          <ac:chgData name="Huber Florian" userId="e447029a-6328-4a09-9410-16b2071bbfe0" providerId="ADAL" clId="{75499AFD-2900-2041-827B-88E1A70CC85E}" dt="2022-09-15T09:18:36.650" v="1025" actId="20577"/>
          <ac:spMkLst>
            <pc:docMk/>
            <pc:sldMk cId="1842496940" sldId="271"/>
            <ac:spMk id="4" creationId="{101CFEBE-AECE-4B30-A971-AB3B0C21E7FA}"/>
          </ac:spMkLst>
        </pc:spChg>
      </pc:sldChg>
      <pc:sldChg chg="del">
        <pc:chgData name="Huber Florian" userId="e447029a-6328-4a09-9410-16b2071bbfe0" providerId="ADAL" clId="{75499AFD-2900-2041-827B-88E1A70CC85E}" dt="2022-09-15T08:53:49.769" v="824" actId="2696"/>
        <pc:sldMkLst>
          <pc:docMk/>
          <pc:sldMk cId="2670214622" sldId="290"/>
        </pc:sldMkLst>
      </pc:sldChg>
      <pc:sldChg chg="del">
        <pc:chgData name="Huber Florian" userId="e447029a-6328-4a09-9410-16b2071bbfe0" providerId="ADAL" clId="{75499AFD-2900-2041-827B-88E1A70CC85E}" dt="2022-09-15T09:01:55.099" v="867" actId="2696"/>
        <pc:sldMkLst>
          <pc:docMk/>
          <pc:sldMk cId="932415184" sldId="354"/>
        </pc:sldMkLst>
      </pc:sldChg>
      <pc:sldChg chg="modSp mod ord">
        <pc:chgData name="Huber Florian" userId="e447029a-6328-4a09-9410-16b2071bbfe0" providerId="ADAL" clId="{75499AFD-2900-2041-827B-88E1A70CC85E}" dt="2022-09-15T08:13:16.260" v="234" actId="12788"/>
        <pc:sldMkLst>
          <pc:docMk/>
          <pc:sldMk cId="1429787185" sldId="356"/>
        </pc:sldMkLst>
        <pc:spChg chg="mod">
          <ac:chgData name="Huber Florian" userId="e447029a-6328-4a09-9410-16b2071bbfe0" providerId="ADAL" clId="{75499AFD-2900-2041-827B-88E1A70CC85E}" dt="2022-09-15T08:13:16.260" v="234" actId="12788"/>
          <ac:spMkLst>
            <pc:docMk/>
            <pc:sldMk cId="1429787185" sldId="356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75499AFD-2900-2041-827B-88E1A70CC85E}" dt="2022-09-15T09:01:56.089" v="868" actId="2696"/>
        <pc:sldMkLst>
          <pc:docMk/>
          <pc:sldMk cId="1852623429" sldId="357"/>
        </pc:sldMkLst>
      </pc:sldChg>
      <pc:sldChg chg="del">
        <pc:chgData name="Huber Florian" userId="e447029a-6328-4a09-9410-16b2071bbfe0" providerId="ADAL" clId="{75499AFD-2900-2041-827B-88E1A70CC85E}" dt="2022-09-15T10:14:07.365" v="1463" actId="2696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75499AFD-2900-2041-827B-88E1A70CC85E}" dt="2022-09-15T09:01:59.061" v="870" actId="2696"/>
        <pc:sldMkLst>
          <pc:docMk/>
          <pc:sldMk cId="950401579" sldId="389"/>
        </pc:sldMkLst>
      </pc:sldChg>
      <pc:sldChg chg="del">
        <pc:chgData name="Huber Florian" userId="e447029a-6328-4a09-9410-16b2071bbfe0" providerId="ADAL" clId="{75499AFD-2900-2041-827B-88E1A70CC85E}" dt="2022-09-15T09:03:04.711" v="874" actId="2696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75499AFD-2900-2041-827B-88E1A70CC85E}" dt="2022-09-18T10:09:30.464" v="3081" actId="20578"/>
        <pc:sldMkLst>
          <pc:docMk/>
          <pc:sldMk cId="4053814621" sldId="395"/>
        </pc:sldMkLst>
        <pc:spChg chg="mod">
          <ac:chgData name="Huber Florian" userId="e447029a-6328-4a09-9410-16b2071bbfe0" providerId="ADAL" clId="{75499AFD-2900-2041-827B-88E1A70CC85E}" dt="2022-09-15T10:14:28.013" v="1467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3:35:02.448" v="2473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3:52.457" v="2429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75499AFD-2900-2041-827B-88E1A70CC85E}" dt="2022-09-15T09:15:29.504" v="986" actId="20577"/>
        <pc:sldMkLst>
          <pc:docMk/>
          <pc:sldMk cId="20482346" sldId="396"/>
        </pc:sldMkLst>
        <pc:spChg chg="mod">
          <ac:chgData name="Huber Florian" userId="e447029a-6328-4a09-9410-16b2071bbfe0" providerId="ADAL" clId="{75499AFD-2900-2041-827B-88E1A70CC85E}" dt="2022-09-15T09:14:27.462" v="919" actId="20577"/>
          <ac:spMkLst>
            <pc:docMk/>
            <pc:sldMk cId="20482346" sldId="396"/>
            <ac:spMk id="2" creationId="{A7E9D35D-3360-6050-83BC-868877B95CBB}"/>
          </ac:spMkLst>
        </pc:spChg>
        <pc:spChg chg="mod">
          <ac:chgData name="Huber Florian" userId="e447029a-6328-4a09-9410-16b2071bbfe0" providerId="ADAL" clId="{75499AFD-2900-2041-827B-88E1A70CC85E}" dt="2022-09-15T09:15:29.504" v="986" actId="20577"/>
          <ac:spMkLst>
            <pc:docMk/>
            <pc:sldMk cId="20482346" sldId="396"/>
            <ac:spMk id="3" creationId="{3F3A1306-D51B-51DD-24DA-29A74B8F153E}"/>
          </ac:spMkLst>
        </pc:spChg>
      </pc:sldChg>
      <pc:sldChg chg="modSp mod ord">
        <pc:chgData name="Huber Florian" userId="e447029a-6328-4a09-9410-16b2071bbfe0" providerId="ADAL" clId="{75499AFD-2900-2041-827B-88E1A70CC85E}" dt="2022-09-15T09:20:52.433" v="1042" actId="20578"/>
        <pc:sldMkLst>
          <pc:docMk/>
          <pc:sldMk cId="1826026083" sldId="399"/>
        </pc:sldMkLst>
        <pc:spChg chg="mod">
          <ac:chgData name="Huber Florian" userId="e447029a-6328-4a09-9410-16b2071bbfe0" providerId="ADAL" clId="{75499AFD-2900-2041-827B-88E1A70CC85E}" dt="2022-09-15T08:45:02.721" v="753" actId="113"/>
          <ac:spMkLst>
            <pc:docMk/>
            <pc:sldMk cId="1826026083" sldId="399"/>
            <ac:spMk id="3" creationId="{1BAFB5BF-690F-7DBD-29AA-08C845FACB5C}"/>
          </ac:spMkLst>
        </pc:spChg>
      </pc:sldChg>
      <pc:sldChg chg="addSp modSp mod ord chgLayout">
        <pc:chgData name="Huber Florian" userId="e447029a-6328-4a09-9410-16b2071bbfe0" providerId="ADAL" clId="{75499AFD-2900-2041-827B-88E1A70CC85E}" dt="2022-09-15T09:20:22.109" v="1041" actId="20577"/>
        <pc:sldMkLst>
          <pc:docMk/>
          <pc:sldMk cId="3647809016" sldId="401"/>
        </pc:sldMkLst>
        <pc:spChg chg="mod ord">
          <ac:chgData name="Huber Florian" userId="e447029a-6328-4a09-9410-16b2071bbfe0" providerId="ADAL" clId="{75499AFD-2900-2041-827B-88E1A70CC85E}" dt="2022-09-15T09:20:22.109" v="1041" actId="20577"/>
          <ac:spMkLst>
            <pc:docMk/>
            <pc:sldMk cId="3647809016" sldId="401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5T08:20:27.992" v="412"/>
          <ac:spMkLst>
            <pc:docMk/>
            <pc:sldMk cId="3647809016" sldId="401"/>
            <ac:spMk id="3" creationId="{665EC887-0A07-D065-073A-46723CC2FF71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5" creationId="{EDE58F2D-F591-90E1-92F7-A6FD92301DB0}"/>
          </ac:spMkLst>
        </pc:spChg>
      </pc:sldChg>
      <pc:sldChg chg="del ord">
        <pc:chgData name="Huber Florian" userId="e447029a-6328-4a09-9410-16b2071bbfe0" providerId="ADAL" clId="{75499AFD-2900-2041-827B-88E1A70CC85E}" dt="2022-09-15T08:06:03.456" v="90" actId="2696"/>
        <pc:sldMkLst>
          <pc:docMk/>
          <pc:sldMk cId="2370403413" sldId="402"/>
        </pc:sldMkLst>
      </pc:sldChg>
      <pc:sldChg chg="del ord">
        <pc:chgData name="Huber Florian" userId="e447029a-6328-4a09-9410-16b2071bbfe0" providerId="ADAL" clId="{75499AFD-2900-2041-827B-88E1A70CC85E}" dt="2022-09-15T08:56:30.232" v="826" actId="2696"/>
        <pc:sldMkLst>
          <pc:docMk/>
          <pc:sldMk cId="3458236163" sldId="403"/>
        </pc:sldMkLst>
      </pc:sldChg>
      <pc:sldChg chg="del ord">
        <pc:chgData name="Huber Florian" userId="e447029a-6328-4a09-9410-16b2071bbfe0" providerId="ADAL" clId="{75499AFD-2900-2041-827B-88E1A70CC85E}" dt="2022-09-15T09:01:52.111" v="866" actId="2696"/>
        <pc:sldMkLst>
          <pc:docMk/>
          <pc:sldMk cId="3257294381" sldId="404"/>
        </pc:sldMkLst>
      </pc:sldChg>
      <pc:sldChg chg="del">
        <pc:chgData name="Huber Florian" userId="e447029a-6328-4a09-9410-16b2071bbfe0" providerId="ADAL" clId="{75499AFD-2900-2041-827B-88E1A70CC85E}" dt="2022-09-15T09:01:57.702" v="869" actId="2696"/>
        <pc:sldMkLst>
          <pc:docMk/>
          <pc:sldMk cId="2032831472" sldId="405"/>
        </pc:sldMkLst>
      </pc:sldChg>
      <pc:sldChg chg="del">
        <pc:chgData name="Huber Florian" userId="e447029a-6328-4a09-9410-16b2071bbfe0" providerId="ADAL" clId="{75499AFD-2900-2041-827B-88E1A70CC85E}" dt="2022-09-15T09:02:31.364" v="873" actId="2696"/>
        <pc:sldMkLst>
          <pc:docMk/>
          <pc:sldMk cId="2471154132" sldId="406"/>
        </pc:sldMkLst>
      </pc:sldChg>
      <pc:sldChg chg="del">
        <pc:chgData name="Huber Florian" userId="e447029a-6328-4a09-9410-16b2071bbfe0" providerId="ADAL" clId="{75499AFD-2900-2041-827B-88E1A70CC85E}" dt="2022-09-15T10:34:04.303" v="2430" actId="2696"/>
        <pc:sldMkLst>
          <pc:docMk/>
          <pc:sldMk cId="734707745" sldId="407"/>
        </pc:sldMkLst>
      </pc:sldChg>
      <pc:sldChg chg="modSp mod ord">
        <pc:chgData name="Huber Florian" userId="e447029a-6328-4a09-9410-16b2071bbfe0" providerId="ADAL" clId="{75499AFD-2900-2041-827B-88E1A70CC85E}" dt="2022-09-18T10:09:32.226" v="3082" actId="20578"/>
        <pc:sldMkLst>
          <pc:docMk/>
          <pc:sldMk cId="128277344" sldId="408"/>
        </pc:sldMkLst>
        <pc:spChg chg="mod">
          <ac:chgData name="Huber Florian" userId="e447029a-6328-4a09-9410-16b2071bbfe0" providerId="ADAL" clId="{75499AFD-2900-2041-827B-88E1A70CC85E}" dt="2022-09-15T10:37:13.873" v="244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0:31:21.628" v="2311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2:45.766" v="237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75499AFD-2900-2041-827B-88E1A70CC85E}" dt="2022-09-18T10:08:16.995" v="3079" actId="14100"/>
        <pc:sldMkLst>
          <pc:docMk/>
          <pc:sldMk cId="1288010783" sldId="409"/>
        </pc:sldMkLst>
        <pc:spChg chg="mod">
          <ac:chgData name="Huber Florian" userId="e447029a-6328-4a09-9410-16b2071bbfe0" providerId="ADAL" clId="{75499AFD-2900-2041-827B-88E1A70CC85E}" dt="2022-09-18T10:08:10.306" v="3078" actId="20577"/>
          <ac:spMkLst>
            <pc:docMk/>
            <pc:sldMk cId="1288010783" sldId="409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09:19:15.212" v="1029" actId="13926"/>
          <ac:spMkLst>
            <pc:docMk/>
            <pc:sldMk cId="1288010783" sldId="409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8T10:08:16.995" v="3079" actId="14100"/>
          <ac:spMkLst>
            <pc:docMk/>
            <pc:sldMk cId="1288010783" sldId="409"/>
            <ac:spMk id="7" creationId="{35F617F3-750B-E42C-0F0C-6FEC21792A56}"/>
          </ac:spMkLst>
        </pc:spChg>
      </pc:sldChg>
      <pc:sldChg chg="modSp mod ord">
        <pc:chgData name="Huber Florian" userId="e447029a-6328-4a09-9410-16b2071bbfe0" providerId="ADAL" clId="{75499AFD-2900-2041-827B-88E1A70CC85E}" dt="2022-09-18T10:10:16.500" v="3099" actId="20577"/>
        <pc:sldMkLst>
          <pc:docMk/>
          <pc:sldMk cId="948799677" sldId="410"/>
        </pc:sldMkLst>
        <pc:spChg chg="mod">
          <ac:chgData name="Huber Florian" userId="e447029a-6328-4a09-9410-16b2071bbfe0" providerId="ADAL" clId="{75499AFD-2900-2041-827B-88E1A70CC85E}" dt="2022-09-15T09:02:04.848" v="872" actId="20577"/>
          <ac:spMkLst>
            <pc:docMk/>
            <pc:sldMk cId="948799677" sldId="410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8T10:10:16.500" v="3099" actId="20577"/>
          <ac:spMkLst>
            <pc:docMk/>
            <pc:sldMk cId="948799677" sldId="410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12:11.517" v="1461" actId="20577"/>
          <ac:spMkLst>
            <pc:docMk/>
            <pc:sldMk cId="948799677" sldId="410"/>
            <ac:spMk id="6" creationId="{9E5236C8-AC88-5748-B8B8-8BBB71EA0850}"/>
          </ac:spMkLst>
        </pc:spChg>
      </pc:sldChg>
      <pc:sldChg chg="addSp delSp modSp mod ord">
        <pc:chgData name="Huber Florian" userId="e447029a-6328-4a09-9410-16b2071bbfe0" providerId="ADAL" clId="{75499AFD-2900-2041-827B-88E1A70CC85E}" dt="2022-09-15T10:37:20.558" v="2448" actId="20578"/>
        <pc:sldMkLst>
          <pc:docMk/>
          <pc:sldMk cId="408648023" sldId="411"/>
        </pc:sldMkLst>
        <pc:picChg chg="del">
          <ac:chgData name="Huber Florian" userId="e447029a-6328-4a09-9410-16b2071bbfe0" providerId="ADAL" clId="{75499AFD-2900-2041-827B-88E1A70CC85E}" dt="2022-09-15T09:17:23.843" v="994" actId="478"/>
          <ac:picMkLst>
            <pc:docMk/>
            <pc:sldMk cId="408648023" sldId="411"/>
            <ac:picMk id="4" creationId="{9EBD5689-016A-996D-B2D1-CB43B275D73E}"/>
          </ac:picMkLst>
        </pc:picChg>
        <pc:picChg chg="add del mod">
          <ac:chgData name="Huber Florian" userId="e447029a-6328-4a09-9410-16b2071bbfe0" providerId="ADAL" clId="{75499AFD-2900-2041-827B-88E1A70CC85E}" dt="2022-09-15T09:17:45.311" v="998" actId="478"/>
          <ac:picMkLst>
            <pc:docMk/>
            <pc:sldMk cId="408648023" sldId="411"/>
            <ac:picMk id="5" creationId="{2076B354-DAAC-5F6C-54DE-22C565584573}"/>
          </ac:picMkLst>
        </pc:picChg>
        <pc:picChg chg="add mod">
          <ac:chgData name="Huber Florian" userId="e447029a-6328-4a09-9410-16b2071bbfe0" providerId="ADAL" clId="{75499AFD-2900-2041-827B-88E1A70CC85E}" dt="2022-09-15T09:18:16.191" v="1003" actId="1076"/>
          <ac:picMkLst>
            <pc:docMk/>
            <pc:sldMk cId="408648023" sldId="411"/>
            <ac:picMk id="6" creationId="{84FD0DF4-E5E0-ABEF-134E-2C1664240E66}"/>
          </ac:picMkLst>
        </pc:picChg>
      </pc:sldChg>
      <pc:sldChg chg="del">
        <pc:chgData name="Huber Florian" userId="e447029a-6328-4a09-9410-16b2071bbfe0" providerId="ADAL" clId="{75499AFD-2900-2041-827B-88E1A70CC85E}" dt="2022-09-15T10:14:12.203" v="1464" actId="2696"/>
        <pc:sldMkLst>
          <pc:docMk/>
          <pc:sldMk cId="4268614998" sldId="412"/>
        </pc:sldMkLst>
      </pc:sldChg>
      <pc:sldChg chg="modSp add del mod ord">
        <pc:chgData name="Huber Florian" userId="e447029a-6328-4a09-9410-16b2071bbfe0" providerId="ADAL" clId="{75499AFD-2900-2041-827B-88E1A70CC85E}" dt="2022-09-15T09:01:50.368" v="865" actId="2696"/>
        <pc:sldMkLst>
          <pc:docMk/>
          <pc:sldMk cId="3233477994" sldId="413"/>
        </pc:sldMkLst>
        <pc:spChg chg="mod">
          <ac:chgData name="Huber Florian" userId="e447029a-6328-4a09-9410-16b2071bbfe0" providerId="ADAL" clId="{75499AFD-2900-2041-827B-88E1A70CC85E}" dt="2022-09-15T07:56:51.153" v="17" actId="20577"/>
          <ac:spMkLst>
            <pc:docMk/>
            <pc:sldMk cId="3233477994" sldId="413"/>
            <ac:spMk id="2" creationId="{E6CA4B62-5291-CD4A-BD27-F49CBED842D0}"/>
          </ac:spMkLst>
        </pc:spChg>
        <pc:spChg chg="mod">
          <ac:chgData name="Huber Florian" userId="e447029a-6328-4a09-9410-16b2071bbfe0" providerId="ADAL" clId="{75499AFD-2900-2041-827B-88E1A70CC85E}" dt="2022-09-15T07:56:59.256" v="34" actId="20577"/>
          <ac:spMkLst>
            <pc:docMk/>
            <pc:sldMk cId="3233477994" sldId="413"/>
            <ac:spMk id="3" creationId="{24D8D728-7801-1F45-A10E-50AADF701B28}"/>
          </ac:spMkLst>
        </pc:spChg>
      </pc:sldChg>
      <pc:sldChg chg="addSp delSp modSp add mod ord chgLayout">
        <pc:chgData name="Huber Florian" userId="e447029a-6328-4a09-9410-16b2071bbfe0" providerId="ADAL" clId="{75499AFD-2900-2041-827B-88E1A70CC85E}" dt="2022-09-15T08:28:39.819" v="664" actId="14100"/>
        <pc:sldMkLst>
          <pc:docMk/>
          <pc:sldMk cId="1786282375" sldId="414"/>
        </pc:sldMkLst>
        <pc:spChg chg="mod ord">
          <ac:chgData name="Huber Florian" userId="e447029a-6328-4a09-9410-16b2071bbfe0" providerId="ADAL" clId="{75499AFD-2900-2041-827B-88E1A70CC85E}" dt="2022-09-15T08:28:11.758" v="661" actId="14100"/>
          <ac:spMkLst>
            <pc:docMk/>
            <pc:sldMk cId="1786282375" sldId="414"/>
            <ac:spMk id="2" creationId="{7DC27E51-C34C-2D41-A05E-2B46F0D72781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3" creationId="{D3887B01-6202-1144-A716-1120B8D3936F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4" creationId="{17B13A30-7C7F-D64F-8A6F-4707DC527E1A}"/>
          </ac:spMkLst>
        </pc:spChg>
        <pc:spChg chg="mod ord">
          <ac:chgData name="Huber Florian" userId="e447029a-6328-4a09-9410-16b2071bbfe0" providerId="ADAL" clId="{75499AFD-2900-2041-827B-88E1A70CC85E}" dt="2022-09-15T08:28:06.730" v="660" actId="14100"/>
          <ac:spMkLst>
            <pc:docMk/>
            <pc:sldMk cId="1786282375" sldId="414"/>
            <ac:spMk id="5" creationId="{AB9A5BFE-4874-B34B-8A2A-82D1EB42D68D}"/>
          </ac:spMkLst>
        </pc:spChg>
        <pc:spChg chg="del mod">
          <ac:chgData name="Huber Florian" userId="e447029a-6328-4a09-9410-16b2071bbfe0" providerId="ADAL" clId="{75499AFD-2900-2041-827B-88E1A70CC85E}" dt="2022-09-15T08:24:39.735" v="577" actId="478"/>
          <ac:spMkLst>
            <pc:docMk/>
            <pc:sldMk cId="1786282375" sldId="414"/>
            <ac:spMk id="7" creationId="{35F617F3-750B-E42C-0F0C-6FEC21792A56}"/>
          </ac:spMkLst>
        </pc:spChg>
        <pc:spChg chg="add del mod">
          <ac:chgData name="Huber Florian" userId="e447029a-6328-4a09-9410-16b2071bbfe0" providerId="ADAL" clId="{75499AFD-2900-2041-827B-88E1A70CC85E}" dt="2022-09-15T08:24:46.583" v="579" actId="478"/>
          <ac:spMkLst>
            <pc:docMk/>
            <pc:sldMk cId="1786282375" sldId="414"/>
            <ac:spMk id="8" creationId="{6BACF948-78E6-AC20-D6A8-E1C3FF4EA02A}"/>
          </ac:spMkLst>
        </pc:spChg>
        <pc:spChg chg="add mod">
          <ac:chgData name="Huber Florian" userId="e447029a-6328-4a09-9410-16b2071bbfe0" providerId="ADAL" clId="{75499AFD-2900-2041-827B-88E1A70CC85E}" dt="2022-09-15T08:27:52.048" v="658" actId="21"/>
          <ac:spMkLst>
            <pc:docMk/>
            <pc:sldMk cId="1786282375" sldId="414"/>
            <ac:spMk id="9" creationId="{9723B7FC-7844-BED9-5FE3-6E60C14FDE1B}"/>
          </ac:spMkLst>
        </pc:spChg>
        <pc:spChg chg="add mod ord">
          <ac:chgData name="Huber Florian" userId="e447029a-6328-4a09-9410-16b2071bbfe0" providerId="ADAL" clId="{75499AFD-2900-2041-827B-88E1A70CC85E}" dt="2022-09-15T08:28:39.819" v="664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modSp new del mod chgLayout">
        <pc:chgData name="Huber Florian" userId="e447029a-6328-4a09-9410-16b2071bbfe0" providerId="ADAL" clId="{75499AFD-2900-2041-827B-88E1A70CC85E}" dt="2022-09-15T08:46:06.547" v="760" actId="2696"/>
        <pc:sldMkLst>
          <pc:docMk/>
          <pc:sldMk cId="686977328" sldId="415"/>
        </pc:sldMkLst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49:36.714" v="791" actId="14100"/>
        <pc:sldMkLst>
          <pc:docMk/>
          <pc:sldMk cId="811916305" sldId="416"/>
        </pc:sldMkLst>
        <pc:spChg chg="mod ord">
          <ac:chgData name="Huber Florian" userId="e447029a-6328-4a09-9410-16b2071bbfe0" providerId="ADAL" clId="{75499AFD-2900-2041-827B-88E1A70CC85E}" dt="2022-09-15T08:49:30.480" v="790" actId="242"/>
          <ac:spMkLst>
            <pc:docMk/>
            <pc:sldMk cId="811916305" sldId="416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9:36.714" v="791" actId="14100"/>
          <ac:spMkLst>
            <pc:docMk/>
            <pc:sldMk cId="811916305" sldId="416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50:14.013" v="796" actId="14100"/>
        <pc:sldMkLst>
          <pc:docMk/>
          <pc:sldMk cId="3815558936" sldId="417"/>
        </pc:sldMkLst>
        <pc:spChg chg="mod ord">
          <ac:chgData name="Huber Florian" userId="e447029a-6328-4a09-9410-16b2071bbfe0" providerId="ADAL" clId="{75499AFD-2900-2041-827B-88E1A70CC85E}" dt="2022-09-15T08:50:08.663" v="795" actId="242"/>
          <ac:spMkLst>
            <pc:docMk/>
            <pc:sldMk cId="3815558936" sldId="417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50:14.013" v="796" actId="14100"/>
          <ac:spMkLst>
            <pc:docMk/>
            <pc:sldMk cId="3815558936" sldId="417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5" creationId="{6274814E-92AC-286B-6395-C04B84D454E2}"/>
          </ac:spMkLst>
        </pc:spChg>
      </pc:sldChg>
      <pc:sldChg chg="modSp add mod modClrScheme chgLayout">
        <pc:chgData name="Huber Florian" userId="e447029a-6328-4a09-9410-16b2071bbfe0" providerId="ADAL" clId="{75499AFD-2900-2041-827B-88E1A70CC85E}" dt="2022-09-15T08:50:29.637" v="801" actId="242"/>
        <pc:sldMkLst>
          <pc:docMk/>
          <pc:sldMk cId="170584101" sldId="418"/>
        </pc:sldMkLst>
        <pc:spChg chg="mod ord">
          <ac:chgData name="Huber Florian" userId="e447029a-6328-4a09-9410-16b2071bbfe0" providerId="ADAL" clId="{75499AFD-2900-2041-827B-88E1A70CC85E}" dt="2022-09-15T08:50:29.637" v="801" actId="242"/>
          <ac:spMkLst>
            <pc:docMk/>
            <pc:sldMk cId="170584101" sldId="418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8:29.331" v="782" actId="14100"/>
          <ac:spMkLst>
            <pc:docMk/>
            <pc:sldMk cId="170584101" sldId="418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5" creationId="{6274814E-92AC-286B-6395-C04B84D454E2}"/>
          </ac:spMkLst>
        </pc:spChg>
      </pc:sldChg>
      <pc:sldChg chg="modSp add del mod ord">
        <pc:chgData name="Huber Florian" userId="e447029a-6328-4a09-9410-16b2071bbfe0" providerId="ADAL" clId="{75499AFD-2900-2041-827B-88E1A70CC85E}" dt="2022-09-15T08:46:19.117" v="768" actId="2696"/>
        <pc:sldMkLst>
          <pc:docMk/>
          <pc:sldMk cId="2155376715" sldId="418"/>
        </pc:sldMkLst>
        <pc:spChg chg="mod">
          <ac:chgData name="Huber Florian" userId="e447029a-6328-4a09-9410-16b2071bbfe0" providerId="ADAL" clId="{75499AFD-2900-2041-827B-88E1A70CC85E}" dt="2022-09-15T08:39:49.363" v="734" actId="20577"/>
          <ac:spMkLst>
            <pc:docMk/>
            <pc:sldMk cId="2155376715" sldId="418"/>
            <ac:spMk id="2" creationId="{B2CE93F9-EDF0-E8F0-79B5-C29CB0C1E56E}"/>
          </ac:spMkLst>
        </pc:spChg>
      </pc:sldChg>
      <pc:sldChg chg="modSp add">
        <pc:chgData name="Huber Florian" userId="e447029a-6328-4a09-9410-16b2071bbfe0" providerId="ADAL" clId="{75499AFD-2900-2041-827B-88E1A70CC85E}" dt="2022-09-15T08:50:52.008" v="804"/>
        <pc:sldMkLst>
          <pc:docMk/>
          <pc:sldMk cId="719573600" sldId="419"/>
        </pc:sldMkLst>
        <pc:spChg chg="mod">
          <ac:chgData name="Huber Florian" userId="e447029a-6328-4a09-9410-16b2071bbfe0" providerId="ADAL" clId="{75499AFD-2900-2041-827B-88E1A70CC85E}" dt="2022-09-15T08:50:44.157" v="803"/>
          <ac:spMkLst>
            <pc:docMk/>
            <pc:sldMk cId="719573600" sldId="419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0:52.008" v="804"/>
          <ac:spMkLst>
            <pc:docMk/>
            <pc:sldMk cId="719573600" sldId="419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1:15.608" v="808"/>
        <pc:sldMkLst>
          <pc:docMk/>
          <pc:sldMk cId="3083188893" sldId="420"/>
        </pc:sldMkLst>
        <pc:spChg chg="mod">
          <ac:chgData name="Huber Florian" userId="e447029a-6328-4a09-9410-16b2071bbfe0" providerId="ADAL" clId="{75499AFD-2900-2041-827B-88E1A70CC85E}" dt="2022-09-15T08:51:07.359" v="807" actId="20577"/>
          <ac:spMkLst>
            <pc:docMk/>
            <pc:sldMk cId="3083188893" sldId="420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1:15.608" v="808"/>
          <ac:spMkLst>
            <pc:docMk/>
            <pc:sldMk cId="3083188893" sldId="420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13.352" v="816" actId="20577"/>
        <pc:sldMkLst>
          <pc:docMk/>
          <pc:sldMk cId="1437280254" sldId="421"/>
        </pc:sldMkLst>
        <pc:spChg chg="mod">
          <ac:chgData name="Huber Florian" userId="e447029a-6328-4a09-9410-16b2071bbfe0" providerId="ADAL" clId="{75499AFD-2900-2041-827B-88E1A70CC85E}" dt="2022-09-15T08:51:34.679" v="811" actId="20577"/>
          <ac:spMkLst>
            <pc:docMk/>
            <pc:sldMk cId="1437280254" sldId="421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13.352" v="816" actId="20577"/>
          <ac:spMkLst>
            <pc:docMk/>
            <pc:sldMk cId="1437280254" sldId="421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54.421" v="823" actId="20577"/>
        <pc:sldMkLst>
          <pc:docMk/>
          <pc:sldMk cId="1101362054" sldId="422"/>
        </pc:sldMkLst>
        <pc:spChg chg="mod">
          <ac:chgData name="Huber Florian" userId="e447029a-6328-4a09-9410-16b2071bbfe0" providerId="ADAL" clId="{75499AFD-2900-2041-827B-88E1A70CC85E}" dt="2022-09-15T08:52:32.322" v="818"/>
          <ac:spMkLst>
            <pc:docMk/>
            <pc:sldMk cId="1101362054" sldId="422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54.421" v="823" actId="20577"/>
          <ac:spMkLst>
            <pc:docMk/>
            <pc:sldMk cId="1101362054" sldId="422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6:37.811" v="828" actId="20577"/>
        <pc:sldMkLst>
          <pc:docMk/>
          <pc:sldMk cId="2686539663" sldId="423"/>
        </pc:sldMkLst>
        <pc:spChg chg="mod">
          <ac:chgData name="Huber Florian" userId="e447029a-6328-4a09-9410-16b2071bbfe0" providerId="ADAL" clId="{75499AFD-2900-2041-827B-88E1A70CC85E}" dt="2022-09-15T08:56:37.811" v="828" actId="20577"/>
          <ac:spMkLst>
            <pc:docMk/>
            <pc:sldMk cId="2686539663" sldId="423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75499AFD-2900-2041-827B-88E1A70CC85E}" dt="2022-09-15T09:01:16.761" v="864" actId="20577"/>
        <pc:sldMkLst>
          <pc:docMk/>
          <pc:sldMk cId="3479850681" sldId="424"/>
        </pc:sldMkLst>
        <pc:spChg chg="mod">
          <ac:chgData name="Huber Florian" userId="e447029a-6328-4a09-9410-16b2071bbfe0" providerId="ADAL" clId="{75499AFD-2900-2041-827B-88E1A70CC85E}" dt="2022-09-15T09:00:59.790" v="860" actId="20577"/>
          <ac:spMkLst>
            <pc:docMk/>
            <pc:sldMk cId="3479850681" sldId="424"/>
            <ac:spMk id="2" creationId="{9F024267-CF9F-6EBC-0460-E37198F64BBD}"/>
          </ac:spMkLst>
        </pc:spChg>
        <pc:spChg chg="mod">
          <ac:chgData name="Huber Florian" userId="e447029a-6328-4a09-9410-16b2071bbfe0" providerId="ADAL" clId="{75499AFD-2900-2041-827B-88E1A70CC85E}" dt="2022-09-15T09:00:01.861" v="843" actId="20577"/>
          <ac:spMkLst>
            <pc:docMk/>
            <pc:sldMk cId="3479850681" sldId="424"/>
            <ac:spMk id="3" creationId="{6C5206B5-25AC-00B4-D56A-5C42162B1E9B}"/>
          </ac:spMkLst>
        </pc:spChg>
        <pc:spChg chg="mod">
          <ac:chgData name="Huber Florian" userId="e447029a-6328-4a09-9410-16b2071bbfe0" providerId="ADAL" clId="{75499AFD-2900-2041-827B-88E1A70CC85E}" dt="2022-09-15T09:01:16.761" v="864" actId="20577"/>
          <ac:spMkLst>
            <pc:docMk/>
            <pc:sldMk cId="3479850681" sldId="424"/>
            <ac:spMk id="6" creationId="{64318F2D-CDDA-F58A-0531-7FB182EBF4FB}"/>
          </ac:spMkLst>
        </pc:spChg>
      </pc:sldChg>
      <pc:sldChg chg="addSp delSp modSp new mod ord">
        <pc:chgData name="Huber Florian" userId="e447029a-6328-4a09-9410-16b2071bbfe0" providerId="ADAL" clId="{75499AFD-2900-2041-827B-88E1A70CC85E}" dt="2022-09-15T10:37:35.274" v="2450" actId="20578"/>
        <pc:sldMkLst>
          <pc:docMk/>
          <pc:sldMk cId="3289530720" sldId="425"/>
        </pc:sldMkLst>
        <pc:spChg chg="add del mod">
          <ac:chgData name="Huber Florian" userId="e447029a-6328-4a09-9410-16b2071bbfe0" providerId="ADAL" clId="{75499AFD-2900-2041-827B-88E1A70CC85E}" dt="2022-09-15T10:36:40.834" v="2444" actId="478"/>
          <ac:spMkLst>
            <pc:docMk/>
            <pc:sldMk cId="3289530720" sldId="425"/>
            <ac:spMk id="5" creationId="{90E3368C-F54D-4A4B-364A-36186C7F7BF5}"/>
          </ac:spMkLst>
        </pc:spChg>
        <pc:picChg chg="add del mod">
          <ac:chgData name="Huber Florian" userId="e447029a-6328-4a09-9410-16b2071bbfe0" providerId="ADAL" clId="{75499AFD-2900-2041-827B-88E1A70CC85E}" dt="2022-09-15T10:36:27.984" v="2440" actId="478"/>
          <ac:picMkLst>
            <pc:docMk/>
            <pc:sldMk cId="3289530720" sldId="425"/>
            <ac:picMk id="4" creationId="{EDF92A73-383D-7C5A-AFB0-5F14174C2AE7}"/>
          </ac:picMkLst>
        </pc:picChg>
        <pc:picChg chg="add mod">
          <ac:chgData name="Huber Florian" userId="e447029a-6328-4a09-9410-16b2071bbfe0" providerId="ADAL" clId="{75499AFD-2900-2041-827B-88E1A70CC85E}" dt="2022-09-15T10:36:36.749" v="2443" actId="1076"/>
          <ac:picMkLst>
            <pc:docMk/>
            <pc:sldMk cId="3289530720" sldId="425"/>
            <ac:picMk id="6" creationId="{63537A57-449B-DBEC-0E3E-3A6DF792F9AC}"/>
          </ac:picMkLst>
        </pc:picChg>
      </pc:sldChg>
      <pc:sldChg chg="addSp delSp modSp new mod modClrScheme chgLayout">
        <pc:chgData name="Huber Florian" userId="e447029a-6328-4a09-9410-16b2071bbfe0" providerId="ADAL" clId="{75499AFD-2900-2041-827B-88E1A70CC85E}" dt="2022-09-15T13:45:23.512" v="2953" actId="20577"/>
        <pc:sldMkLst>
          <pc:docMk/>
          <pc:sldMk cId="1197548453" sldId="426"/>
        </pc:sldMkLst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2" creationId="{3C2584E9-71F9-F8CF-0E7C-F7B470FE07EC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3" creationId="{2C45A092-180A-AC2B-7C18-32E08EFA935E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4" creationId="{822B89B3-D81B-3E11-3FFE-DCAE9E3B5EF4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5" creationId="{3036B38F-BF8F-8BF6-6440-0F06F50548B2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6" creationId="{64D476D7-4F15-2E05-2176-66DE17A7DF4A}"/>
          </ac:spMkLst>
        </pc:spChg>
        <pc:spChg chg="add mod ord">
          <ac:chgData name="Huber Florian" userId="e447029a-6328-4a09-9410-16b2071bbfe0" providerId="ADAL" clId="{75499AFD-2900-2041-827B-88E1A70CC85E}" dt="2022-09-15T13:37:54.417" v="2571" actId="14100"/>
          <ac:spMkLst>
            <pc:docMk/>
            <pc:sldMk cId="1197548453" sldId="426"/>
            <ac:spMk id="7" creationId="{A1567CE7-326E-5F3F-7E8F-46A3CAA04534}"/>
          </ac:spMkLst>
        </pc:spChg>
        <pc:spChg chg="add mod ord">
          <ac:chgData name="Huber Florian" userId="e447029a-6328-4a09-9410-16b2071bbfe0" providerId="ADAL" clId="{75499AFD-2900-2041-827B-88E1A70CC85E}" dt="2022-09-15T13:43:25.337" v="2876" actId="20577"/>
          <ac:spMkLst>
            <pc:docMk/>
            <pc:sldMk cId="1197548453" sldId="426"/>
            <ac:spMk id="8" creationId="{203398A6-A45B-72F9-D272-596BB68FBA58}"/>
          </ac:spMkLst>
        </pc:spChg>
        <pc:spChg chg="add mod ord">
          <ac:chgData name="Huber Florian" userId="e447029a-6328-4a09-9410-16b2071bbfe0" providerId="ADAL" clId="{75499AFD-2900-2041-827B-88E1A70CC85E}" dt="2022-09-15T13:45:23.512" v="2953" actId="20577"/>
          <ac:spMkLst>
            <pc:docMk/>
            <pc:sldMk cId="1197548453" sldId="426"/>
            <ac:spMk id="9" creationId="{D9D29EC7-3D72-1CA4-F780-837CCDB4356E}"/>
          </ac:spMkLst>
        </pc:spChg>
      </pc:sldChg>
      <pc:sldChg chg="add del">
        <pc:chgData name="Huber Florian" userId="e447029a-6328-4a09-9410-16b2071bbfe0" providerId="ADAL" clId="{75499AFD-2900-2041-827B-88E1A70CC85E}" dt="2022-09-15T13:36:32.594" v="2475" actId="2890"/>
        <pc:sldMkLst>
          <pc:docMk/>
          <pc:sldMk cId="1941983395" sldId="426"/>
        </pc:sldMkLst>
      </pc:sldChg>
      <pc:sldChg chg="addSp modSp add del mod chgLayout">
        <pc:chgData name="Huber Florian" userId="e447029a-6328-4a09-9410-16b2071bbfe0" providerId="ADAL" clId="{75499AFD-2900-2041-827B-88E1A70CC85E}" dt="2022-09-18T10:08:31.540" v="3080" actId="2696"/>
        <pc:sldMkLst>
          <pc:docMk/>
          <pc:sldMk cId="2995907346" sldId="427"/>
        </pc:sldMkLst>
        <pc:spChg chg="mod ord">
          <ac:chgData name="Huber Florian" userId="e447029a-6328-4a09-9410-16b2071bbfe0" providerId="ADAL" clId="{75499AFD-2900-2041-827B-88E1A70CC85E}" dt="2022-09-18T10:06:45.800" v="3052" actId="20577"/>
          <ac:spMkLst>
            <pc:docMk/>
            <pc:sldMk cId="2995907346" sldId="427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8T10:05:46.375" v="3020"/>
          <ac:spMkLst>
            <pc:docMk/>
            <pc:sldMk cId="2995907346" sldId="427"/>
            <ac:spMk id="3" creationId="{69832E5B-7943-3399-26AB-09AEBAFB2C96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5" creationId="{EDE58F2D-F591-90E1-92F7-A6FD92301DB0}"/>
          </ac:spMkLst>
        </pc:spChg>
      </pc:sld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19.09.2022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orms.office.com/pages/designpagev2.aspx?lang=de&amp;origin=OfficeDotCom&amp;route=Start&amp;sessionid=62caa905-1bd8-452d-9103-f4361de22d75&amp;subpage=design&amp;id=xf0z91USjU23kyvHrKDyFLaxCwQ4iDJAjLw4mZ8X_R5UNzBKMEtGSEpPOElNTkRRNTBHMkZOODIyMC4u&amp;analysis=true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Software-Ergonomie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gitlab.com/harald.mueller/aktuelle.kurse/-/blob/master/m322/Medien/Standards/ISO-9241-110-2020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harald.mueller/aktuelle.kurse/-/blob/master/m322/Medien/Standards/ISO-9241-110-2020.pdf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julian.kaeser@tbz.ch" TargetMode="External"/><Relationship Id="rId2" Type="http://schemas.openxmlformats.org/officeDocument/2006/relationships/hyperlink" Target="mailto:florian.huber@tbz.ch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harald.mueller@tbz.ch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open.spotify.com/episode/0h81Cp75Dn9qRlpuLpNSoo?si=hKktUtKbQCyvM0zuqyRm_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cs typeface="Calibri"/>
              </a:rPr>
              <a:t>Agenda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 dirty="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4613740"/>
          </a:xfrm>
        </p:spPr>
        <p:txBody>
          <a:bodyPr vert="horz" lIns="91440" tIns="90000" rIns="91440" bIns="90000" rtlCol="0" anchor="t">
            <a:spAutoFit/>
          </a:bodyPr>
          <a:lstStyle/>
          <a:p>
            <a:pPr marL="4445" lvl="0" indent="0">
              <a:buNone/>
            </a:pPr>
            <a:r>
              <a:rPr lang="de-DE" b="1" dirty="0">
                <a:latin typeface="+mj-lt"/>
              </a:rPr>
              <a:t>Tag 4</a:t>
            </a:r>
            <a:endParaRPr lang="de-DE" sz="2400" dirty="0"/>
          </a:p>
          <a:p>
            <a:pPr lvl="0" indent="-350520"/>
            <a:endParaRPr lang="de-DE" sz="2400" dirty="0"/>
          </a:p>
          <a:p>
            <a:pPr lvl="0" indent="-350520"/>
            <a:r>
              <a:rPr lang="de-DE" sz="2400" dirty="0"/>
              <a:t>Begrüßung und Rückblick</a:t>
            </a:r>
          </a:p>
          <a:p>
            <a:pPr lvl="0" indent="-350520"/>
            <a:r>
              <a:rPr lang="de-DE" sz="2400" dirty="0">
                <a:cs typeface="Calibri" panose="020F0502020204030204"/>
              </a:rPr>
              <a:t>Benutzerschnittstellen im Alltag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Phase 1 abschliessen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Input «</a:t>
            </a:r>
            <a:r>
              <a:rPr lang="de-CH" sz="2400" b="1" dirty="0">
                <a:cs typeface="Calibri" panose="020F0502020204030204"/>
              </a:rPr>
              <a:t>Interaktionsprinzipien</a:t>
            </a:r>
            <a:r>
              <a:rPr lang="de-CH" sz="2400" dirty="0">
                <a:cs typeface="Calibri" panose="020F0502020204030204"/>
              </a:rPr>
              <a:t>»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Phase 2 beginnen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Interviews &amp; User Journey</a:t>
            </a:r>
          </a:p>
          <a:p>
            <a:pPr lvl="0" indent="-350520"/>
            <a:r>
              <a:rPr lang="de-CH" sz="2400" dirty="0"/>
              <a:t>Abschluss und Rückblick</a:t>
            </a:r>
            <a:endParaRPr lang="de-CH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 dirty="0"/>
              <a:t>«Fotografieren Sie Benutzerschnittstellen im Alltag.»</a:t>
            </a:r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3 Beispiele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Rückblick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040000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Benutzerschnittstellen fotografieren</a:t>
            </a:r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Was ist Orientierung?</a:t>
            </a:r>
          </a:p>
          <a:p>
            <a:r>
              <a:rPr lang="de-CH" sz="2400" dirty="0"/>
              <a:t>Was ist Navigation?</a:t>
            </a:r>
          </a:p>
          <a:p>
            <a:r>
              <a:rPr lang="de-CH" sz="2400" dirty="0"/>
              <a:t>Was ist Interaktion?</a:t>
            </a:r>
          </a:p>
        </p:txBody>
      </p:sp>
    </p:spTree>
    <p:extLst>
      <p:ext uri="{BB962C8B-B14F-4D97-AF65-F5344CB8AC3E}">
        <p14:creationId xmlns:p14="http://schemas.microsoft.com/office/powerpoint/2010/main" val="317104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440F1-E049-0A80-CFC4-2D275DB3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>
            <a:normAutofit/>
          </a:bodyPr>
          <a:lstStyle/>
          <a:p>
            <a:r>
              <a:rPr lang="de-DE" dirty="0"/>
              <a:t>Rückblick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FFEC6-0CA4-9DE2-35EA-7092540A6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>
            <a:normAutofit/>
          </a:bodyPr>
          <a:lstStyle/>
          <a:p>
            <a:r>
              <a:rPr lang="de-DE" dirty="0"/>
              <a:t>5 Fragen zur Dialoggestaltung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59BBE7-40F5-CFC7-62ED-EFC971952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FF88E8-832D-C236-21BA-FD7A30345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Folie </a:t>
            </a:r>
            <a:fld id="{A3CACEEB-EFA7-B048-8F86-AA98453FD809}" type="slidenum">
              <a:rPr lang="de-CH" sz="800" smtClean="0"/>
              <a:pPr>
                <a:spcAft>
                  <a:spcPts val="600"/>
                </a:spcAft>
              </a:pPr>
              <a:t>3</a:t>
            </a:fld>
            <a:endParaRPr lang="de-CH" sz="800"/>
          </a:p>
        </p:txBody>
      </p:sp>
      <p:pic>
        <p:nvPicPr>
          <p:cNvPr id="10" name="Grafik 9">
            <a:hlinkClick r:id="rId2"/>
            <a:extLst>
              <a:ext uri="{FF2B5EF4-FFF2-40B4-BE49-F238E27FC236}">
                <a16:creationId xmlns:a16="http://schemas.microsoft.com/office/drawing/2014/main" id="{5C3C6336-1F5A-EB69-F5F6-4C47F84C7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663" y="320263"/>
            <a:ext cx="5792337" cy="568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6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09000" cy="3240000"/>
          </a:xfrm>
        </p:spPr>
        <p:txBody>
          <a:bodyPr/>
          <a:lstStyle/>
          <a:p>
            <a:r>
              <a:rPr lang="de-CH" dirty="0"/>
              <a:t>«Nutzen Sie Feedback, um sich zu verbessern.»</a:t>
            </a:r>
          </a:p>
          <a:p>
            <a:endParaRPr lang="de-CH" dirty="0"/>
          </a:p>
          <a:p>
            <a:r>
              <a:rPr lang="de-CH" b="1" dirty="0"/>
              <a:t>Gruppenarbeit</a:t>
            </a:r>
          </a:p>
          <a:p>
            <a:r>
              <a:rPr lang="de-CH" dirty="0"/>
              <a:t>20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39998" cy="1440000"/>
          </a:xfrm>
        </p:spPr>
        <p:txBody>
          <a:bodyPr tIns="46800" rIns="90000" bIns="46800" anchor="t"/>
          <a:lstStyle/>
          <a:p>
            <a:r>
              <a:rPr lang="de-CH" dirty="0"/>
              <a:t>Phase 1 abschliessen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59998" y="720000"/>
            <a:ext cx="5040001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Feedback einholen und finalisieren</a:t>
            </a:r>
          </a:p>
          <a:p>
            <a:endParaRPr lang="de-CH" sz="2400" dirty="0"/>
          </a:p>
          <a:p>
            <a:r>
              <a:rPr lang="de-CH" sz="2400" dirty="0"/>
              <a:t>Big Picture</a:t>
            </a:r>
          </a:p>
          <a:p>
            <a:r>
              <a:rPr lang="de-CH" sz="2400" dirty="0"/>
              <a:t>Extreme Users</a:t>
            </a:r>
          </a:p>
          <a:p>
            <a:r>
              <a:rPr lang="de-CH" sz="2400" dirty="0"/>
              <a:t>Personas</a:t>
            </a:r>
          </a:p>
        </p:txBody>
      </p:sp>
    </p:spTree>
    <p:extLst>
      <p:ext uri="{BB962C8B-B14F-4D97-AF65-F5344CB8AC3E}">
        <p14:creationId xmlns:p14="http://schemas.microsoft.com/office/powerpoint/2010/main" val="306156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244" y="2529123"/>
            <a:ext cx="9360000" cy="1421928"/>
          </a:xfrm>
        </p:spPr>
        <p:txBody>
          <a:bodyPr wrap="square" anchor="b">
            <a:spAutoFit/>
          </a:bodyPr>
          <a:lstStyle/>
          <a:p>
            <a:r>
              <a:rPr lang="de-DE" b="0" dirty="0"/>
              <a:t>Was ist </a:t>
            </a:r>
            <a:r>
              <a:rPr lang="de-DE" dirty="0"/>
              <a:t>das Ziel </a:t>
            </a:r>
            <a:r>
              <a:rPr lang="de-DE" b="0" dirty="0"/>
              <a:t>bei</a:t>
            </a:r>
            <a:r>
              <a:rPr lang="de-DE" dirty="0"/>
              <a:t> </a:t>
            </a:r>
            <a:r>
              <a:rPr lang="de-DE" b="0" dirty="0"/>
              <a:t>der Gestaltung von interaktiven Systemen?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29787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/>
          <a:lstStyle/>
          <a:p>
            <a:r>
              <a:rPr lang="de-CH" dirty="0"/>
              <a:t>«Der Standard für Software-Ergonomie ist in ISO 9241 definiert.»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 dirty="0"/>
              <a:t>Software-Ergonomie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ISO 9241</a:t>
            </a:r>
          </a:p>
          <a:p>
            <a:r>
              <a:rPr lang="de-CH" sz="2400" dirty="0"/>
              <a:t>Teil 11 Usability</a:t>
            </a:r>
          </a:p>
          <a:p>
            <a:r>
              <a:rPr lang="de-CH" sz="2400" dirty="0">
                <a:highlight>
                  <a:srgbClr val="00FF00"/>
                </a:highlight>
              </a:rPr>
              <a:t>Teil 110 Interaktionsprinzipien</a:t>
            </a:r>
          </a:p>
          <a:p>
            <a:r>
              <a:rPr lang="de-CH" sz="2400" dirty="0"/>
              <a:t>Teil 112 Grundsätze der Informationsdarstellung</a:t>
            </a:r>
          </a:p>
          <a:p>
            <a:r>
              <a:rPr lang="de-CH" sz="2400" dirty="0"/>
              <a:t>Teil 210 User Experience</a:t>
            </a:r>
          </a:p>
          <a:p>
            <a:pPr marL="4762" indent="0">
              <a:buNone/>
            </a:pPr>
            <a:r>
              <a:rPr lang="de-CH" sz="2400" dirty="0">
                <a:hlinkClick r:id="rId3"/>
              </a:rPr>
              <a:t>https://de.wikipedia.org/wiki/Software-Ergonomie</a:t>
            </a:r>
            <a:endParaRPr lang="de-CH" sz="2400" dirty="0"/>
          </a:p>
          <a:p>
            <a:endParaRPr lang="de-CH" sz="24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8853421-A411-0053-3AC2-044B0F685EB7}"/>
              </a:ext>
            </a:extLst>
          </p:cNvPr>
          <p:cNvSpPr txBox="1"/>
          <p:nvPr/>
        </p:nvSpPr>
        <p:spPr>
          <a:xfrm>
            <a:off x="720000" y="4735004"/>
            <a:ext cx="5299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4"/>
              </a:rPr>
              <a:t>https://gitlab.com/harald.mueller/aktuelle.kurse/-/blob/master/m322/Medien/Standards/ISO-9241-110-2020.pdf</a:t>
            </a:r>
            <a:r>
              <a:rPr lang="de-CH" dirty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60B7B5C-40FE-5EFC-E912-C87A3EE72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264" y="4434562"/>
            <a:ext cx="2156736" cy="194959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97715E0-4139-A94A-712E-E0971309B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8765" y="3753708"/>
            <a:ext cx="1731235" cy="171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1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482870"/>
            <a:ext cx="8640000" cy="757130"/>
          </a:xfrm>
        </p:spPr>
        <p:txBody>
          <a:bodyPr anchor="b">
            <a:spAutoFit/>
          </a:bodyPr>
          <a:lstStyle/>
          <a:p>
            <a:r>
              <a:rPr lang="de-DE" dirty="0"/>
              <a:t>Teil 110 - Interaktionsprinzipien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65EC887-0A07-D065-073A-46723CC2FF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Gestaltungsrichtlinien für interaktive Systeme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64780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362924"/>
            <a:ext cx="10080000" cy="1200329"/>
          </a:xfrm>
        </p:spPr>
        <p:txBody>
          <a:bodyPr>
            <a:spAutoFit/>
          </a:bodyPr>
          <a:lstStyle/>
          <a:p>
            <a:pPr marL="4762" indent="0">
              <a:buNone/>
            </a:pPr>
            <a:r>
              <a:rPr lang="de-DE" dirty="0"/>
              <a:t>«</a:t>
            </a:r>
            <a:r>
              <a:rPr lang="de-CH" dirty="0"/>
              <a:t>Anwender verfolgen </a:t>
            </a:r>
            <a:r>
              <a:rPr lang="de-CH" b="1" dirty="0"/>
              <a:t>Ziele</a:t>
            </a:r>
            <a:r>
              <a:rPr lang="de-CH" dirty="0"/>
              <a:t> und wollen über die Benutzeroberfläche bestimmte </a:t>
            </a:r>
            <a:r>
              <a:rPr lang="de-CH" b="1" dirty="0"/>
              <a:t>Aufgaben</a:t>
            </a:r>
            <a:r>
              <a:rPr lang="de-CH" dirty="0"/>
              <a:t> erledigen.</a:t>
            </a:r>
            <a:r>
              <a:rPr lang="de-DE" dirty="0"/>
              <a:t>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2602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E4EF70-4E3E-1E1E-5105-027198F2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994162" cy="3240000"/>
          </a:xfrm>
        </p:spPr>
        <p:txBody>
          <a:bodyPr/>
          <a:lstStyle/>
          <a:p>
            <a:r>
              <a:rPr lang="de-CH" dirty="0"/>
              <a:t>«Welche Richtlinien gelten für interaktive Systeme?»</a:t>
            </a:r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40000" cy="1440000"/>
          </a:xfrm>
        </p:spPr>
        <p:txBody>
          <a:bodyPr tIns="46800" bIns="46800" anchor="t"/>
          <a:lstStyle/>
          <a:p>
            <a:r>
              <a:rPr lang="de-CH" dirty="0"/>
              <a:t>Interaktions-prinzipien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720000"/>
            <a:ext cx="5040000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Die 7 Prinzipien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Aufgabenangemessenheit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Selbstbeschreibungsfähigkeit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Erwartungskonformität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Erlernbarkeit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Steuerbarkeit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Robustheit gegen Benutzungsfehler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Benutzerbindung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9723B7FC-7844-BED9-5FE3-6E60C14FDE1B}"/>
              </a:ext>
            </a:extLst>
          </p:cNvPr>
          <p:cNvSpPr txBox="1">
            <a:spLocks/>
          </p:cNvSpPr>
          <p:nvPr/>
        </p:nvSpPr>
        <p:spPr>
          <a:xfrm>
            <a:off x="720000" y="2160000"/>
            <a:ext cx="324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864017" rtl="0" eaLnBrk="1" latinLnBrk="0" hangingPunct="1">
              <a:lnSpc>
                <a:spcPct val="100000"/>
              </a:lnSpc>
              <a:spcBef>
                <a:spcPts val="945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8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17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6025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8033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41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050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4058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6066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27969E5-86D2-4D34-88E3-F4EEAB264EA0}"/>
              </a:ext>
            </a:extLst>
          </p:cNvPr>
          <p:cNvSpPr txBox="1"/>
          <p:nvPr/>
        </p:nvSpPr>
        <p:spPr>
          <a:xfrm>
            <a:off x="720000" y="4166834"/>
            <a:ext cx="50189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3"/>
              </a:rPr>
              <a:t>https://gitlab.com/harald.mueller/aktuelle.kurse/-/blob/master/m322/Medien/Standards/ISO-9241-110-2020.pdf</a:t>
            </a:r>
            <a:r>
              <a:rPr lang="de-CH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DFFA471-BBF9-4183-F0E8-4C2734D11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193" y="4864331"/>
            <a:ext cx="1751807" cy="158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8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1. Aufgabenangemessenheit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Inhalte und Funktionen für die unterstützten Aufgaben </a:t>
            </a:r>
            <a:r>
              <a:rPr lang="de-CH" dirty="0">
                <a:highlight>
                  <a:srgbClr val="FFFF00"/>
                </a:highlight>
              </a:rPr>
              <a:t>sind direkt erkennbar</a:t>
            </a:r>
            <a:r>
              <a:rPr lang="de-CH" dirty="0"/>
              <a:t>.</a:t>
            </a:r>
          </a:p>
          <a:p>
            <a:r>
              <a:rPr lang="de-CH" dirty="0"/>
              <a:t>Die Aufgaben können möglichst </a:t>
            </a:r>
            <a:r>
              <a:rPr lang="de-CH" dirty="0">
                <a:highlight>
                  <a:srgbClr val="00FF00"/>
                </a:highlight>
              </a:rPr>
              <a:t>effizient erledigt werden</a:t>
            </a:r>
            <a:r>
              <a:rPr lang="de-CH" dirty="0"/>
              <a:t>. Zum Beispiel durch </a:t>
            </a:r>
            <a:r>
              <a:rPr lang="de-CH" dirty="0">
                <a:highlight>
                  <a:srgbClr val="C0C0C0"/>
                </a:highlight>
              </a:rPr>
              <a:t>Verzicht auf überflüssige Informationen und unnötige Schritte</a:t>
            </a:r>
            <a:r>
              <a:rPr lang="de-CH" dirty="0"/>
              <a:t>.</a:t>
            </a:r>
          </a:p>
          <a:p>
            <a:r>
              <a:rPr lang="de-CH" dirty="0"/>
              <a:t>Das System </a:t>
            </a:r>
            <a:r>
              <a:rPr lang="de-CH" dirty="0">
                <a:highlight>
                  <a:srgbClr val="00FFFF"/>
                </a:highlight>
              </a:rPr>
              <a:t>bietet</a:t>
            </a:r>
            <a:r>
              <a:rPr lang="de-CH" dirty="0"/>
              <a:t>, wenn sinnvoll, eine </a:t>
            </a:r>
            <a:r>
              <a:rPr lang="de-CH" dirty="0">
                <a:highlight>
                  <a:srgbClr val="00FFFF"/>
                </a:highlight>
              </a:rPr>
              <a:t>Vorauswahl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1191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2. Selbstbeschreibungsfähigkeit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Ein Benutzer soll jederzeit feststellen können </a:t>
            </a:r>
            <a:r>
              <a:rPr lang="de-CH" dirty="0">
                <a:highlight>
                  <a:srgbClr val="FFFF00"/>
                </a:highlight>
              </a:rPr>
              <a:t>welche Interaktionen möglich</a:t>
            </a:r>
            <a:r>
              <a:rPr lang="de-CH" dirty="0"/>
              <a:t> sind und welche Aktionen von ihm </a:t>
            </a:r>
            <a:r>
              <a:rPr lang="de-CH" dirty="0">
                <a:highlight>
                  <a:srgbClr val="FFFF00"/>
                </a:highlight>
              </a:rPr>
              <a:t>verlangt werden</a:t>
            </a:r>
            <a:r>
              <a:rPr lang="de-CH" dirty="0"/>
              <a:t>.</a:t>
            </a:r>
          </a:p>
          <a:p>
            <a:r>
              <a:rPr lang="de-CH" dirty="0"/>
              <a:t>Informationen sind </a:t>
            </a:r>
            <a:r>
              <a:rPr lang="de-CH" dirty="0">
                <a:highlight>
                  <a:srgbClr val="00FF00"/>
                </a:highlight>
              </a:rPr>
              <a:t>verständlich und leicht zu finden</a:t>
            </a:r>
            <a:r>
              <a:rPr lang="de-CH" dirty="0"/>
              <a:t>.</a:t>
            </a:r>
          </a:p>
          <a:p>
            <a:r>
              <a:rPr lang="de-CH" dirty="0"/>
              <a:t>Zudem ist eine Anwendung </a:t>
            </a:r>
            <a:r>
              <a:rPr lang="de-CH" dirty="0">
                <a:highlight>
                  <a:srgbClr val="00FFFF"/>
                </a:highlight>
              </a:rPr>
              <a:t>selbstbeschreibungsfähig</a:t>
            </a:r>
            <a:r>
              <a:rPr lang="de-CH" dirty="0"/>
              <a:t>, wenn es den Nutzer über Status, Standort, Prozessschritte und Aufgaben informiert.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1555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3. Erwartungskonformität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Erwartungskonformität bedeutet, dass ein System </a:t>
            </a:r>
            <a:r>
              <a:rPr lang="de-CH" dirty="0">
                <a:highlight>
                  <a:srgbClr val="FFFF00"/>
                </a:highlight>
              </a:rPr>
              <a:t>sich verhält wie</a:t>
            </a:r>
            <a:r>
              <a:rPr lang="de-CH" dirty="0"/>
              <a:t> der Nutzer es </a:t>
            </a:r>
            <a:r>
              <a:rPr lang="de-CH" dirty="0">
                <a:highlight>
                  <a:srgbClr val="FFFF00"/>
                </a:highlight>
              </a:rPr>
              <a:t>erwartet</a:t>
            </a:r>
            <a:r>
              <a:rPr lang="de-CH" dirty="0"/>
              <a:t>.</a:t>
            </a:r>
          </a:p>
          <a:p>
            <a:r>
              <a:rPr lang="de-CH" dirty="0">
                <a:highlight>
                  <a:srgbClr val="00FF00"/>
                </a:highlight>
              </a:rPr>
              <a:t>Vertraute</a:t>
            </a:r>
            <a:r>
              <a:rPr lang="de-CH" dirty="0"/>
              <a:t> Interaktionen, Symbole und Begrifflichkeiten die als übergreifender </a:t>
            </a:r>
            <a:r>
              <a:rPr lang="de-CH" dirty="0">
                <a:highlight>
                  <a:srgbClr val="00FF00"/>
                </a:highlight>
              </a:rPr>
              <a:t>Standard gelten</a:t>
            </a:r>
            <a:r>
              <a:rPr lang="de-CH" dirty="0"/>
              <a:t>, werden eingehalten. Dies wird als externe Konsistenz bezeichnet. </a:t>
            </a:r>
          </a:p>
          <a:p>
            <a:r>
              <a:rPr lang="de-CH" dirty="0"/>
              <a:t>Dazu kommt die interne Konsistenz, also das Element mit </a:t>
            </a:r>
            <a:r>
              <a:rPr lang="de-CH" dirty="0">
                <a:highlight>
                  <a:srgbClr val="00FFFF"/>
                </a:highlight>
              </a:rPr>
              <a:t>gleichen Aufgaben </a:t>
            </a:r>
            <a:r>
              <a:rPr lang="de-CH" dirty="0"/>
              <a:t>auch in Aussehen, Bezeichnung und Verhalten </a:t>
            </a:r>
            <a:r>
              <a:rPr lang="de-CH" dirty="0">
                <a:highlight>
                  <a:srgbClr val="00FFFF"/>
                </a:highlight>
              </a:rPr>
              <a:t>einheitlich sind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0584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4. Erlernbarkeit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unterstützt den Nutzer dabei unbekannte Funktionen zu erkennen und </a:t>
            </a:r>
            <a:r>
              <a:rPr lang="de-CH" dirty="0">
                <a:highlight>
                  <a:srgbClr val="FFFF00"/>
                </a:highlight>
              </a:rPr>
              <a:t>auszuprobieren</a:t>
            </a:r>
            <a:r>
              <a:rPr lang="de-CH" dirty="0"/>
              <a:t>, ohne dass er dabei negative Konsequenzen zu erwarten hat.</a:t>
            </a:r>
          </a:p>
          <a:p>
            <a:r>
              <a:rPr lang="de-CH" dirty="0"/>
              <a:t>Funktionen können </a:t>
            </a:r>
            <a:r>
              <a:rPr lang="de-CH" dirty="0">
                <a:highlight>
                  <a:srgbClr val="FFFF00"/>
                </a:highlight>
              </a:rPr>
              <a:t>leicht wiedererkannt und gefunden </a:t>
            </a:r>
            <a:r>
              <a:rPr lang="de-CH" dirty="0"/>
              <a:t>werden, auch wenn sie längere Zeit nicht genutzt worden. Insgesamt ist das System so gestaltet, dass die Einarbeitung möglichst Hürdenarm abläuft.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719573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5. Steuerbarkeit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Anwender sollen Aufgaben </a:t>
            </a:r>
            <a:r>
              <a:rPr lang="de-CH" dirty="0">
                <a:highlight>
                  <a:srgbClr val="FFFF00"/>
                </a:highlight>
              </a:rPr>
              <a:t>jederzeit unterbrechen </a:t>
            </a:r>
            <a:r>
              <a:rPr lang="de-CH" dirty="0"/>
              <a:t>und später fortsetzen können. Die Anwendung bietet Flexibilität, also wenn sinnvoll </a:t>
            </a:r>
            <a:r>
              <a:rPr lang="de-CH" dirty="0">
                <a:highlight>
                  <a:srgbClr val="FFFF00"/>
                </a:highlight>
              </a:rPr>
              <a:t>unterschiedliche Wege </a:t>
            </a:r>
            <a:r>
              <a:rPr lang="de-CH" dirty="0"/>
              <a:t>zum Ziel.</a:t>
            </a:r>
          </a:p>
          <a:p>
            <a:r>
              <a:rPr lang="de-CH" dirty="0"/>
              <a:t>Es gibt die Möglichkeit das System an die Anforderungen des Nutzers </a:t>
            </a:r>
            <a:r>
              <a:rPr lang="de-CH" dirty="0">
                <a:highlight>
                  <a:srgbClr val="FFFF00"/>
                </a:highlight>
              </a:rPr>
              <a:t>anzupassen</a:t>
            </a:r>
            <a:r>
              <a:rPr lang="de-CH" dirty="0"/>
              <a:t>, also zu </a:t>
            </a:r>
            <a:r>
              <a:rPr lang="de-CH" dirty="0">
                <a:highlight>
                  <a:srgbClr val="FFFF00"/>
                </a:highlight>
              </a:rPr>
              <a:t>individualisieren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083188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6. Robustheit gegen Benutzungsfehler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ist so gestaltet, das </a:t>
            </a:r>
            <a:r>
              <a:rPr lang="de-CH" dirty="0">
                <a:highlight>
                  <a:srgbClr val="FFFF00"/>
                </a:highlight>
              </a:rPr>
              <a:t>Fehler</a:t>
            </a:r>
            <a:r>
              <a:rPr lang="de-CH" dirty="0"/>
              <a:t> durch entsprechende Gestaltung </a:t>
            </a:r>
            <a:r>
              <a:rPr lang="de-CH" dirty="0">
                <a:highlight>
                  <a:srgbClr val="FFFF00"/>
                </a:highlight>
              </a:rPr>
              <a:t>vermieden werden</a:t>
            </a:r>
            <a:r>
              <a:rPr lang="de-CH" dirty="0"/>
              <a:t>. Zum Beispiel ein Formularfeld für eine Telefonnummer, welches nur Ziffern als Eingabe zulässt.</a:t>
            </a:r>
          </a:p>
          <a:p>
            <a:r>
              <a:rPr lang="de-CH" dirty="0">
                <a:highlight>
                  <a:srgbClr val="FFFF00"/>
                </a:highlight>
              </a:rPr>
              <a:t>Fehler werden erkannt</a:t>
            </a:r>
            <a:r>
              <a:rPr lang="de-CH" dirty="0"/>
              <a:t> und im Idealfall </a:t>
            </a:r>
            <a:r>
              <a:rPr lang="de-CH" dirty="0">
                <a:highlight>
                  <a:srgbClr val="FFFF00"/>
                </a:highlight>
              </a:rPr>
              <a:t>automatisch korrigiert </a:t>
            </a:r>
            <a:r>
              <a:rPr lang="de-CH" dirty="0"/>
              <a:t>oder richtig verarbeitet.</a:t>
            </a:r>
          </a:p>
          <a:p>
            <a:r>
              <a:rPr lang="de-CH" dirty="0"/>
              <a:t>Bei nicht korrigierbaren Fehlern wird der Anwender bei der Korrektur </a:t>
            </a:r>
            <a:r>
              <a:rPr lang="de-CH" dirty="0">
                <a:highlight>
                  <a:srgbClr val="FFFF00"/>
                </a:highlight>
              </a:rPr>
              <a:t>effizient unterstützt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37280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7. Benutzerbindung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ist für den Nutzer </a:t>
            </a:r>
            <a:r>
              <a:rPr lang="de-CH" dirty="0">
                <a:highlight>
                  <a:srgbClr val="FFFF00"/>
                </a:highlight>
              </a:rPr>
              <a:t>ansprechend</a:t>
            </a:r>
            <a:r>
              <a:rPr lang="de-CH" dirty="0"/>
              <a:t> und einladend.</a:t>
            </a:r>
          </a:p>
          <a:p>
            <a:r>
              <a:rPr lang="de-CH" dirty="0"/>
              <a:t>Es ist </a:t>
            </a:r>
            <a:r>
              <a:rPr lang="de-CH" dirty="0">
                <a:highlight>
                  <a:srgbClr val="FFFF00"/>
                </a:highlight>
              </a:rPr>
              <a:t>vertrauenswürdig</a:t>
            </a:r>
            <a:r>
              <a:rPr lang="de-CH" dirty="0"/>
              <a:t> und es entstehen keine Risiken durch die Verwendung.</a:t>
            </a:r>
          </a:p>
          <a:p>
            <a:r>
              <a:rPr lang="de-CH" dirty="0"/>
              <a:t>Nutzer werden </a:t>
            </a:r>
            <a:r>
              <a:rPr lang="de-CH" dirty="0">
                <a:highlight>
                  <a:srgbClr val="FFFF00"/>
                </a:highlight>
              </a:rPr>
              <a:t>eingebunden</a:t>
            </a:r>
            <a:r>
              <a:rPr lang="de-CH" dirty="0"/>
              <a:t>, sie können </a:t>
            </a:r>
            <a:r>
              <a:rPr lang="de-CH" dirty="0">
                <a:highlight>
                  <a:srgbClr val="00FF00"/>
                </a:highlight>
              </a:rPr>
              <a:t>Feedback</a:t>
            </a:r>
            <a:r>
              <a:rPr lang="de-CH" dirty="0"/>
              <a:t> geben und werden über den Status ihres Feedbacks informiert.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101362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>
            <a:normAutofit/>
          </a:bodyPr>
          <a:lstStyle/>
          <a:p>
            <a:r>
              <a:rPr lang="de-DE" b="0" dirty="0"/>
              <a:t>Design Thinking </a:t>
            </a:r>
            <a:r>
              <a:rPr lang="de-DE" dirty="0"/>
              <a:t>Phase 2</a:t>
            </a:r>
            <a:endParaRPr lang="de-DE" b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CD73E8-F08F-D372-6D92-3D5C78E53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31" y="2160000"/>
            <a:ext cx="5088337" cy="3600000"/>
          </a:xfrm>
          <a:prstGeom prst="rect">
            <a:avLst/>
          </a:prstGeom>
          <a:noFill/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Folie </a:t>
            </a:r>
            <a:fld id="{A3CACEEB-EFA7-B048-8F86-AA98453FD809}" type="slidenum">
              <a:rPr lang="de-CH" sz="800" smtClean="0"/>
              <a:pPr>
                <a:spcAft>
                  <a:spcPts val="600"/>
                </a:spcAft>
              </a:pPr>
              <a:t>17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686539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 dirty="0"/>
              <a:t>«Tauche in die Welt der Nutzer ein und frag sie nach ihren Bedürfnissen.»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Nutzer befragen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 dirty="0"/>
              <a:t>Was sind die Bedürfnisse?</a:t>
            </a:r>
          </a:p>
          <a:p>
            <a:endParaRPr lang="de-DE" sz="2400" dirty="0"/>
          </a:p>
          <a:p>
            <a:r>
              <a:rPr lang="de-DE" sz="2400" dirty="0"/>
              <a:t>Welche Situationen gibt es?</a:t>
            </a:r>
          </a:p>
          <a:p>
            <a:r>
              <a:rPr lang="de-DE" sz="2400" dirty="0"/>
              <a:t>Welche Bedürfnisse haben die Nutzer?</a:t>
            </a:r>
          </a:p>
          <a:p>
            <a:r>
              <a:rPr lang="de-DE" sz="2400" dirty="0"/>
              <a:t>Wie verhalten sich die Nutzer heute?</a:t>
            </a:r>
          </a:p>
          <a:p>
            <a:r>
              <a:rPr lang="de-DE" sz="2400" dirty="0"/>
              <a:t>Was wäre gut, was nicht so gut?</a:t>
            </a:r>
            <a:endParaRPr lang="de-DE" b="1" dirty="0"/>
          </a:p>
          <a:p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47985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DE" dirty="0"/>
              <a:t>Interviews &amp; Journey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3A1306-D51B-51DD-24DA-29A74B8F1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Was brauchen unsere Nutzer zu welchem Zeitpunkt?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0482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«Befragen Sie Ihre Zielgruppe und überprüfen Sie Ihre Annahmen.»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4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20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Exploratives Interview</a:t>
            </a:r>
          </a:p>
          <a:p>
            <a:endParaRPr lang="de-CH" sz="2400" dirty="0"/>
          </a:p>
          <a:p>
            <a:r>
              <a:rPr lang="de-CH" sz="2400" dirty="0"/>
              <a:t>Laden Sie die Vorlage «Exploratives Interview» auf Ihr Miro Board hoch.</a:t>
            </a:r>
          </a:p>
          <a:p>
            <a:r>
              <a:rPr lang="de-CH" sz="2400" dirty="0"/>
              <a:t>Wählen Sie geeignete Interview-Partner und planen Sie die Termine.</a:t>
            </a:r>
          </a:p>
          <a:p>
            <a:r>
              <a:rPr lang="de-CH" sz="2400" dirty="0"/>
              <a:t>Formulieren Sie möglichst offene Fragen und legen Sie Ihre Rollen fest.</a:t>
            </a:r>
          </a:p>
          <a:p>
            <a:r>
              <a:rPr lang="de-CH" sz="2400" dirty="0"/>
              <a:t>Führen Sie Ihre Interviews durch und dokumentieren Sie die Antworten.</a:t>
            </a:r>
          </a:p>
        </p:txBody>
      </p:sp>
    </p:spTree>
    <p:extLst>
      <p:ext uri="{BB962C8B-B14F-4D97-AF65-F5344CB8AC3E}">
        <p14:creationId xmlns:p14="http://schemas.microsoft.com/office/powerpoint/2010/main" val="4053814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B04256A-BB39-B4EE-D719-29E02634E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047F09D-0770-DC82-B79A-8963BE3EF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3537A57-449B-DBEC-0E3E-3A6DF792F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80" y="436835"/>
            <a:ext cx="4113239" cy="577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30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762CECF-45B7-548F-11B6-6C15715FC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C7BB7E5-0FC8-B112-DB48-28D010451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FD0DF4-E5E0-ABEF-134E-2C1664240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854660"/>
            <a:ext cx="17482401" cy="477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8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«Visualisieren Sie die Reise Ihrer Nutzer.»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5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User Journey</a:t>
            </a:r>
          </a:p>
          <a:p>
            <a:endParaRPr lang="de-CH" sz="2400" dirty="0"/>
          </a:p>
          <a:p>
            <a:r>
              <a:rPr lang="de-CH" sz="2400" dirty="0"/>
              <a:t>Laden Sie die Vorlage «User Journey» auf Ihr Miro Board hoch.</a:t>
            </a:r>
          </a:p>
          <a:p>
            <a:r>
              <a:rPr lang="de-CH" sz="2400" dirty="0"/>
              <a:t>Erfassen Sie alle bekannten Situationen vor- während und nach der Nutzung des Produkts.</a:t>
            </a:r>
          </a:p>
          <a:p>
            <a:r>
              <a:rPr lang="de-CH" sz="2400" dirty="0"/>
              <a:t>Verorten (platzieren) Sie alle Bedürfnisse Ihrer Nutzer und Personas auf der User Journey (oder der Journey </a:t>
            </a:r>
            <a:r>
              <a:rPr lang="de-CH" sz="2400" dirty="0" err="1"/>
              <a:t>Map</a:t>
            </a:r>
            <a:r>
              <a:rPr lang="de-CH" sz="2400" dirty="0"/>
              <a:t>).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5F85E10-E379-2063-869A-B0A813EBC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67" y="4365805"/>
            <a:ext cx="4285403" cy="11694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77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1567CE7-326E-5F3F-7E8F-46A3CAA0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4860000" cy="1440000"/>
          </a:xfrm>
        </p:spPr>
        <p:txBody>
          <a:bodyPr/>
          <a:lstStyle/>
          <a:p>
            <a:r>
              <a:rPr lang="de-DE" dirty="0"/>
              <a:t>Lehrpersonen für Interviews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2B89B3-D81B-3E11-3FFE-DCAE9E3B5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36B38F-BF8F-8BF6-6440-0F06F5054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24</a:t>
            </a:fld>
            <a:endParaRPr lang="de-CH" sz="80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D9D29EC7-3D72-1CA4-F780-837CCDB4356E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de-DE" dirty="0"/>
              <a:t>Florian Huber</a:t>
            </a:r>
            <a:br>
              <a:rPr lang="de-DE" sz="2400" dirty="0"/>
            </a:br>
            <a:r>
              <a:rPr lang="de-DE" sz="2400" dirty="0"/>
              <a:t>(</a:t>
            </a:r>
            <a:r>
              <a:rPr lang="de-DE" sz="2400" dirty="0">
                <a:hlinkClick r:id="rId2"/>
              </a:rPr>
              <a:t>florian.huber@tbz.ch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Julian Käser </a:t>
            </a:r>
            <a:r>
              <a:rPr lang="de-DE" sz="2400" dirty="0"/>
              <a:t>(</a:t>
            </a:r>
            <a:r>
              <a:rPr lang="de-DE" sz="2400" dirty="0">
                <a:hlinkClick r:id="rId3"/>
              </a:rPr>
              <a:t>julian.kaeser@tbz.ch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Harald Müller</a:t>
            </a:r>
            <a:br>
              <a:rPr lang="de-DE" dirty="0"/>
            </a:br>
            <a:r>
              <a:rPr lang="de-DE" sz="2400" dirty="0"/>
              <a:t>(</a:t>
            </a:r>
            <a:r>
              <a:rPr lang="de-DE" sz="2400" dirty="0">
                <a:hlinkClick r:id="rId4"/>
              </a:rPr>
              <a:t>harald.mueller@tbz.ch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Weitere Lehrperson oder andere User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03398A6-A45B-72F9-D272-596BB68F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6903" cy="3240000"/>
          </a:xfrm>
        </p:spPr>
        <p:txBody>
          <a:bodyPr/>
          <a:lstStyle/>
          <a:p>
            <a:r>
              <a:rPr lang="de-DE" dirty="0"/>
              <a:t>Schreiben Sie für Ihre Interviews eine Einleitung, damit Ihre Interview-Partner wissen worum es bei den Fragen geht.</a:t>
            </a:r>
          </a:p>
        </p:txBody>
      </p:sp>
    </p:spTree>
    <p:extLst>
      <p:ext uri="{BB962C8B-B14F-4D97-AF65-F5344CB8AC3E}">
        <p14:creationId xmlns:p14="http://schemas.microsoft.com/office/powerpoint/2010/main" val="1197548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385469" cy="3960000"/>
          </a:xfrm>
        </p:spPr>
        <p:txBody>
          <a:bodyPr/>
          <a:lstStyle/>
          <a:p>
            <a:r>
              <a:rPr lang="de-CH" dirty="0"/>
              <a:t>«Hören Sie ein Fachgespräch und halten Sie Ihre Erkenntnisse fest.»</a:t>
            </a:r>
          </a:p>
          <a:p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 dirty="0"/>
              <a:t>Folie </a:t>
            </a:r>
            <a:fld id="{A3CACEEB-EFA7-B048-8F86-AA98453FD809}" type="slidenum">
              <a:rPr lang="de-CH" sz="800" smtClean="0"/>
              <a:pPr/>
              <a:t>25</a:t>
            </a:fld>
            <a:endParaRPr lang="de-CH" sz="8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UX-Podcast Teil 1</a:t>
            </a:r>
          </a:p>
          <a:p>
            <a:endParaRPr lang="de-CH" sz="2400" dirty="0"/>
          </a:p>
          <a:p>
            <a:r>
              <a:rPr lang="de-CH" sz="2400" dirty="0"/>
              <a:t>Hören Sie sich den </a:t>
            </a:r>
            <a:r>
              <a:rPr lang="de-CH" sz="2400" dirty="0">
                <a:hlinkClick r:id="rId2"/>
              </a:rPr>
              <a:t>ersten Teil</a:t>
            </a:r>
            <a:r>
              <a:rPr lang="de-CH" sz="2400" dirty="0"/>
              <a:t> (35 min) des Podcasts an.</a:t>
            </a:r>
            <a:br>
              <a:rPr lang="de-CH" sz="2400" dirty="0"/>
            </a:br>
            <a:br>
              <a:rPr lang="de-CH" sz="2400" dirty="0"/>
            </a:br>
            <a:endParaRPr lang="de-CH" sz="2400" dirty="0"/>
          </a:p>
          <a:p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Notieren Sie drei Schlüsselsätze mit Zeitangabe in einem Word-Dokument.</a:t>
            </a:r>
          </a:p>
          <a:p>
            <a:r>
              <a:rPr lang="de-CH" sz="2400" dirty="0"/>
              <a:t>Begründen Sie Ihre Auswahl.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389956D-F51F-91DE-7B21-21774C832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00" y="2723425"/>
            <a:ext cx="5419109" cy="173592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AB8453B-28E3-CC15-8BE5-52084BE83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285" y="3009044"/>
            <a:ext cx="2839129" cy="27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99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Abschluss und Rückblick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574C08-39CE-405E-97CF-7ADEEEB09B68}">
  <ds:schemaRefs>
    <ds:schemaRef ds:uri="http://schemas.microsoft.com/office/2006/metadata/properties"/>
    <ds:schemaRef ds:uri="http://purl.org/dc/elements/1.1/"/>
    <ds:schemaRef ds:uri="http://purl.org/dc/terms/"/>
    <ds:schemaRef ds:uri="31e3aa74-77e5-49a1-8f78-22e6cc9b3fd0"/>
    <ds:schemaRef ds:uri="6f6449cb-066c-43a8-b89c-9953a24265bf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6ebd90f-9166-4c6c-a7a8-155772bb0ad7"/>
    <ds:schemaRef ds:uri="35e032a2-eae6-4010-877c-ba37439c3508"/>
  </ds:schemaRefs>
</ds:datastoreItem>
</file>

<file path=customXml/itemProps2.xml><?xml version="1.0" encoding="utf-8"?>
<ds:datastoreItem xmlns:ds="http://schemas.openxmlformats.org/officeDocument/2006/customXml" ds:itemID="{6B5D88B0-B8B3-42B0-8A34-919D17E1B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bd90f-9166-4c6c-a7a8-155772bb0ad7"/>
    <ds:schemaRef ds:uri="35e032a2-eae6-4010-877c-ba37439c3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1144</Words>
  <Application>Microsoft Office PowerPoint</Application>
  <PresentationFormat>Benutzerdefiniert</PresentationFormat>
  <Paragraphs>185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Larissa</vt:lpstr>
      <vt:lpstr>Agenda</vt:lpstr>
      <vt:lpstr>Rückblick</vt:lpstr>
      <vt:lpstr>Rückblick</vt:lpstr>
      <vt:lpstr>Phase 1 abschliessen</vt:lpstr>
      <vt:lpstr>Was ist das Ziel bei der Gestaltung von interaktiven Systemen?</vt:lpstr>
      <vt:lpstr>Software-Ergonomie</vt:lpstr>
      <vt:lpstr>Teil 110 - Interaktionsprinzipien</vt:lpstr>
      <vt:lpstr>PowerPoint-Präsentation</vt:lpstr>
      <vt:lpstr>Interaktions-prinzipien</vt:lpstr>
      <vt:lpstr>1. Aufgabenangemessenheit</vt:lpstr>
      <vt:lpstr>2. Selbstbeschreibungsfähigkeit</vt:lpstr>
      <vt:lpstr>3. Erwartungskonformität</vt:lpstr>
      <vt:lpstr>4. Erlernbarkeit</vt:lpstr>
      <vt:lpstr>5. Steuerbarkeit</vt:lpstr>
      <vt:lpstr>6. Robustheit gegen Benutzungsfehler</vt:lpstr>
      <vt:lpstr>7. Benutzerbindung</vt:lpstr>
      <vt:lpstr>Design Thinking Phase 2</vt:lpstr>
      <vt:lpstr>Nutzer befragen</vt:lpstr>
      <vt:lpstr>Interviews &amp; Journey</vt:lpstr>
      <vt:lpstr>Methode 4</vt:lpstr>
      <vt:lpstr>PowerPoint-Präsentation</vt:lpstr>
      <vt:lpstr>PowerPoint-Präsentation</vt:lpstr>
      <vt:lpstr>Methode 5</vt:lpstr>
      <vt:lpstr>Lehrpersonen für Interviews</vt:lpstr>
      <vt:lpstr>Lernaufgabe 7</vt:lpstr>
      <vt:lpstr>Abschluss und Rückblick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Harald G. Müller</cp:lastModifiedBy>
  <cp:revision>12</cp:revision>
  <cp:lastPrinted>2022-09-15T07:05:22Z</cp:lastPrinted>
  <dcterms:created xsi:type="dcterms:W3CDTF">2021-08-18T07:37:54Z</dcterms:created>
  <dcterms:modified xsi:type="dcterms:W3CDTF">2022-09-19T22:52:55Z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  <property fmtid="{D5CDD505-2E9C-101B-9397-08002B2CF9AE}" pid="3" name="MediaServiceImageTags">
    <vt:lpwstr/>
  </property>
</Properties>
</file>