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156"/>
      </p:cViewPr>
      <p:guideLst/>
    </p:cSldViewPr>
  </p:slideViewPr>
  <p:notesTextViewPr>
    <p:cViewPr>
      <p:scale>
        <a:sx n="1" d="1"/>
        <a:sy n="1" d="1"/>
      </p:scale>
      <p:origin x="0" y="-42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9652D-104F-4EFA-A865-E3A57F96B686}" type="datetimeFigureOut">
              <a:rPr lang="fr-CH" smtClean="0"/>
              <a:t>24.05.2019</a:t>
            </a:fld>
            <a:endParaRPr lang="fr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D48DD-ECDE-45BD-93F1-5DED002EA018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09613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Barcode setzt sich vermeintlich aus dicken und dünnen Strichen </a:t>
            </a:r>
          </a:p>
          <a:p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Zusammen. Optisch richtig aber technisch falsch!</a:t>
            </a:r>
          </a:p>
          <a:p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Beim EAN besteht jedes Zeichen aus 7 gleich grossen Spalten. Je nach </a:t>
            </a:r>
          </a:p>
          <a:p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Codierung werden diese Spalten gefüllt oder leer gelassen. </a:t>
            </a:r>
          </a:p>
          <a:p>
            <a:r>
              <a:rPr lang="de-CH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0=Leer 1=Gefüllt</a:t>
            </a:r>
          </a:p>
          <a:p>
            <a:endParaRPr lang="fr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D48DD-ECDE-45BD-93F1-5DED002EA018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1662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34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85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92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85649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7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08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67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0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590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2241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054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94464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476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31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96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5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373DF-8BFE-457A-9419-1829512CAC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Bar-/</a:t>
            </a:r>
            <a:r>
              <a:rPr lang="fr-CH" dirty="0" err="1"/>
              <a:t>strichcode</a:t>
            </a:r>
            <a:endParaRPr lang="fr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665DAC-221D-4C54-B8A4-ADC097491F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Ivo </a:t>
            </a:r>
            <a:r>
              <a:rPr lang="fr-CH" dirty="0" err="1"/>
              <a:t>Scheuermeier</a:t>
            </a:r>
            <a:r>
              <a:rPr lang="fr-CH" dirty="0"/>
              <a:t>, Elias Martinelli</a:t>
            </a:r>
          </a:p>
        </p:txBody>
      </p:sp>
      <p:pic>
        <p:nvPicPr>
          <p:cNvPr id="1028" name="Picture 4" descr="Image result for barcode">
            <a:extLst>
              <a:ext uri="{FF2B5EF4-FFF2-40B4-BE49-F238E27FC236}">
                <a16:creationId xmlns:a16="http://schemas.microsoft.com/office/drawing/2014/main" id="{D3EC18ED-8819-4C20-BEBC-C27AC0780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594" y="328059"/>
            <a:ext cx="2686812" cy="189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20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3E2D0C-B65A-40B8-9854-68A8F389A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Barcode</a:t>
            </a:r>
            <a:br>
              <a:rPr lang="en-US" dirty="0">
                <a:solidFill>
                  <a:srgbClr val="262626"/>
                </a:solidFill>
              </a:rPr>
            </a:br>
            <a:r>
              <a:rPr lang="en-US" dirty="0">
                <a:solidFill>
                  <a:srgbClr val="262626"/>
                </a:solidFill>
              </a:rPr>
              <a:t>Aufbau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B3FE214-817E-4414-A230-E96D01015F2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827588" y="1130300"/>
            <a:ext cx="7364412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4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105BF84-2CD7-4200-980A-AB6B23195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Zeichensätze</a:t>
            </a:r>
            <a:br>
              <a:rPr lang="fr-CH" dirty="0"/>
            </a:br>
            <a:r>
              <a:rPr lang="fr-CH" dirty="0" err="1"/>
              <a:t>Prüfziffer</a:t>
            </a:r>
            <a:endParaRPr lang="fr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769D3FF9-46F4-4DFB-AE63-7CE838F8CA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6708" y="1596830"/>
            <a:ext cx="6105291" cy="3582444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04B450-2F14-41E0-BADE-D36B7419C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180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5FB434-A2E4-415D-BA7A-70985C73A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/>
              <a:t>Arten</a:t>
            </a:r>
            <a:r>
              <a:rPr lang="fr-CH" dirty="0"/>
              <a:t> </a:t>
            </a:r>
            <a:br>
              <a:rPr lang="fr-CH" dirty="0"/>
            </a:br>
            <a:r>
              <a:rPr lang="fr-CH" dirty="0"/>
              <a:t>von</a:t>
            </a:r>
            <a:br>
              <a:rPr lang="fr-CH" dirty="0"/>
            </a:br>
            <a:r>
              <a:rPr lang="fr-CH" dirty="0" err="1"/>
              <a:t>Streifencodes</a:t>
            </a:r>
            <a:endParaRPr lang="fr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EFFC968-C279-418E-BC2B-D98C068FB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7934" y="6437"/>
            <a:ext cx="3868498" cy="6851563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CBA6795-8E44-4038-96FD-E35F64CE8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6954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2A9C4-232B-4090-92D9-2AAD8F06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CH" dirty="0"/>
            </a:br>
            <a:r>
              <a:rPr lang="fr-CH" dirty="0" err="1"/>
              <a:t>Streifencode</a:t>
            </a:r>
            <a:br>
              <a:rPr lang="fr-CH" dirty="0"/>
            </a:br>
            <a:r>
              <a:rPr lang="fr-CH" dirty="0" err="1"/>
              <a:t>Einlesen</a:t>
            </a:r>
            <a:endParaRPr lang="fr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514C58F-8FB3-4BA8-A9BB-F7058B30D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0651" y="230345"/>
            <a:ext cx="6312434" cy="6380798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A8A07B-1F72-4142-B78E-AACA5194B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fr-CH" dirty="0" err="1"/>
              <a:t>Laserscanner</a:t>
            </a:r>
            <a:endParaRPr lang="fr-CH" dirty="0"/>
          </a:p>
          <a:p>
            <a:pPr algn="l"/>
            <a:r>
              <a:rPr lang="fr-CH" dirty="0" err="1"/>
              <a:t>Handyscanner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340356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60</Words>
  <Application>Microsoft Office PowerPoint</Application>
  <PresentationFormat>Breitbild</PresentationFormat>
  <Paragraphs>14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 3</vt:lpstr>
      <vt:lpstr>Facette</vt:lpstr>
      <vt:lpstr>Bar-/strichcode</vt:lpstr>
      <vt:lpstr>Barcode Aufbau</vt:lpstr>
      <vt:lpstr>Zeichensätze Prüfziffer</vt:lpstr>
      <vt:lpstr>Arten  von Streifencodes</vt:lpstr>
      <vt:lpstr> Streifencode Einlesen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Bar-/strichcode</dc:title>
  <dc:creator>Elias Martinelli</dc:creator>
  <cp:lastModifiedBy>Elias Martinelli</cp:lastModifiedBy>
  <cp:revision>3</cp:revision>
  <dcterms:created xsi:type="dcterms:W3CDTF">2019-05-24T08:54:17Z</dcterms:created>
  <dcterms:modified xsi:type="dcterms:W3CDTF">2019-05-24T09:20:53Z</dcterms:modified>
</cp:coreProperties>
</file>