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478" r:id="rId4"/>
  </p:sldMasterIdLst>
  <p:notesMasterIdLst>
    <p:notesMasterId r:id="rId10"/>
  </p:notesMasterIdLst>
  <p:sldIdLst>
    <p:sldId id="256" r:id="rId5"/>
    <p:sldId id="270" r:id="rId6"/>
    <p:sldId id="269" r:id="rId7"/>
    <p:sldId id="267" r:id="rId8"/>
    <p:sldId id="25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57" autoAdjust="0"/>
  </p:normalViewPr>
  <p:slideViewPr>
    <p:cSldViewPr snapToGrid="0">
      <p:cViewPr>
        <p:scale>
          <a:sx n="50" d="100"/>
          <a:sy n="50" d="100"/>
        </p:scale>
        <p:origin x="-53" y="778"/>
      </p:cViewPr>
      <p:guideLst/>
    </p:cSldViewPr>
  </p:slideViewPr>
  <p:outlineViewPr>
    <p:cViewPr>
      <p:scale>
        <a:sx n="33" d="100"/>
        <a:sy n="33" d="100"/>
      </p:scale>
      <p:origin x="0" y="-47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07771-3FAA-4D43-A059-9A7D838C288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68C18-1BF1-F447-95ED-60EAAE35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9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47656" y="1264197"/>
            <a:ext cx="5670487" cy="4268965"/>
          </a:xfrm>
        </p:spPr>
        <p:txBody>
          <a:bodyPr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6" cy="1591181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 title="Verticle Rule Line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37A75DA-C6FF-4420-94B9-E3338D1F9A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43615" y="1367500"/>
            <a:ext cx="2397795" cy="2397795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en-US" noProof="0"/>
              <a:t>Insert Portrait Photo</a:t>
            </a:r>
          </a:p>
        </p:txBody>
      </p:sp>
    </p:spTree>
    <p:extLst>
      <p:ext uri="{BB962C8B-B14F-4D97-AF65-F5344CB8AC3E}">
        <p14:creationId xmlns:p14="http://schemas.microsoft.com/office/powerpoint/2010/main" val="182742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E2565D1-06D8-4141-9B5F-95C29313C16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04FBD4F5-432F-4C2D-A734-6CC48615FF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DDDD7-72ED-FC4E-8075-0107060235C5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837580B-9009-4524-B820-7ACB27BCB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cxnSp>
        <p:nvCxnSpPr>
          <p:cNvPr id="12" name="Straight Connector 11" title="Horizontal Rule Line">
            <a:extLst>
              <a:ext uri="{FF2B5EF4-FFF2-40B4-BE49-F238E27FC236}">
                <a16:creationId xmlns:a16="http://schemas.microsoft.com/office/drawing/2014/main" id="{54F1A406-73A8-450C-B21C-AA9616F476C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95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 / Icon Bullet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D9D9-8B30-6A45-929D-0A0366E2E953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CF91DE7-F23F-444D-B56E-B059EC98D98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DD8B7AFB-040F-4222-BF21-649EEB9B76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36C44B50-DCD8-4661-AE20-1744F5052F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C0107EA4-5D36-4C90-97D0-F9F14116BD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332000" rIns="0" bIns="0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CB22D40E-097C-4007-9190-A3749806532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385A57E-D5E6-4E0A-BE4C-C1B40196AB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3D1BBD84-BA1A-4F7F-BD78-6D42162E33D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48550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75DDD589-ADD5-491E-B180-F1FCDF9ED6A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158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8" name="Picture Placeholder 26">
            <a:extLst>
              <a:ext uri="{FF2B5EF4-FFF2-40B4-BE49-F238E27FC236}">
                <a16:creationId xmlns:a16="http://schemas.microsoft.com/office/drawing/2014/main" id="{BFFFDD99-5C1A-4C7C-8FA2-BEA3DB4BA88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914613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9" name="Picture Placeholder 30">
            <a:extLst>
              <a:ext uri="{FF2B5EF4-FFF2-40B4-BE49-F238E27FC236}">
                <a16:creationId xmlns:a16="http://schemas.microsoft.com/office/drawing/2014/main" id="{23C5456C-A352-4CF6-8671-B2572BAD518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48550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0" name="Picture Placeholder 32">
            <a:extLst>
              <a:ext uri="{FF2B5EF4-FFF2-40B4-BE49-F238E27FC236}">
                <a16:creationId xmlns:a16="http://schemas.microsoft.com/office/drawing/2014/main" id="{C7C33AAD-B12F-4AA1-80BD-D7D3D1304B9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8158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1" name="Picture Placeholder 34">
            <a:extLst>
              <a:ext uri="{FF2B5EF4-FFF2-40B4-BE49-F238E27FC236}">
                <a16:creationId xmlns:a16="http://schemas.microsoft.com/office/drawing/2014/main" id="{E2951AF1-2CE3-48B5-9CF3-7488DCDF329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14613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</p:spTree>
    <p:extLst>
      <p:ext uri="{BB962C8B-B14F-4D97-AF65-F5344CB8AC3E}">
        <p14:creationId xmlns:p14="http://schemas.microsoft.com/office/powerpoint/2010/main" val="418798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Bullets in a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62550" y="2019300"/>
            <a:ext cx="1944000" cy="27000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900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0" tIns="1332000" rIns="0" bIns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Event Description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19B67-2563-3544-8019-B2D766585AE6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17748B7-E5B4-4481-8BBD-FA336F544D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806" y="2019300"/>
            <a:ext cx="1943100" cy="2700000"/>
          </a:xfr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9900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5400000" scaled="1"/>
          </a:gradFill>
        </p:spPr>
        <p:txBody>
          <a:bodyPr lIns="0" tIns="1332000" rIns="0" bIns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Event Description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7DBBB1B-8761-455D-AD09-0A48C1ED2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163" y="2019300"/>
            <a:ext cx="1943100" cy="2700000"/>
          </a:xfr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9000">
                <a:schemeClr val="accent5">
                  <a:lumMod val="20000"/>
                  <a:lumOff val="80000"/>
                </a:schemeClr>
              </a:gs>
              <a:gs pos="100000">
                <a:schemeClr val="accent5"/>
              </a:gs>
            </a:gsLst>
            <a:lin ang="5400000" scaled="1"/>
          </a:gradFill>
        </p:spPr>
        <p:txBody>
          <a:bodyPr lIns="0" tIns="1332000" rIns="0" bIns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Event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01A7388-8628-470F-82E9-729C86AAFD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20550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AE5D4FA-2556-4640-8793-063247AA27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53356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379251E-EDF2-4AC5-AB5B-C1FD66A9D6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5713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316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1D0754-1959-7F4F-A198-3F4710E170D8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914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Image / Icon Bulle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 title="Page Number Shape">
            <a:extLst>
              <a:ext uri="{FF2B5EF4-FFF2-40B4-BE49-F238E27FC236}">
                <a16:creationId xmlns:a16="http://schemas.microsoft.com/office/drawing/2014/main" id="{4C028BF1-8F7F-4E8E-9D47-05D46323E336}"/>
              </a:ext>
            </a:extLst>
          </p:cNvPr>
          <p:cNvSpPr/>
          <p:nvPr userDrawn="1"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F1C92E-34EF-7443-98EE-55EB64C2F5FD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D7203A2-76F7-4D98-BFEB-C48DDC3E5C6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33FF03C-99D8-472E-A74F-87D3B5A569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82C482D-2EED-4942-A5D4-D8A794C248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D4C5CB-E26D-42D3-B242-792D37C507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332000" rIns="0" bIns="0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F1F9D8C-5E2A-414E-9E1D-AB7DF4824DB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1AC612-4E8C-42E2-88EB-DB98E2791D0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332000" rIns="0" bIns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2AA95DF8-549D-4CA3-8E1A-D2DEB8CF46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48550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A78BAAC-8764-4AFE-9AC1-DF47930B46E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158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88491EA9-E431-4D48-BD30-3BA8FACC97F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914613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130F713C-752D-4C1A-89AB-638A7DAF60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48550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DF00299-5001-4927-B344-D4AE0D5F039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8158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4CBE51A8-3BCA-490E-93CB-B70BBCCD967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14613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</p:spTree>
    <p:extLst>
      <p:ext uri="{BB962C8B-B14F-4D97-AF65-F5344CB8AC3E}">
        <p14:creationId xmlns:p14="http://schemas.microsoft.com/office/powerpoint/2010/main" val="123252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Medium Photos with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831932"/>
            <a:ext cx="3833906" cy="156263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noProof="0"/>
              <a:t>Click to edit your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DA4A-63D4-BC43-9B38-53D06F7CC9C4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4573117"/>
            <a:ext cx="3842550" cy="1178396"/>
          </a:xfrm>
        </p:spPr>
        <p:txBody>
          <a:bodyPr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4EDDE9BC-8D20-403B-A5FE-C277A3515DE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424736" y="482857"/>
            <a:ext cx="2179814" cy="217981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en-US" noProof="0"/>
              <a:t>Insert Portrait Photo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BF5E186-AFA1-42AA-AE51-CF3AC059F0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C860CCD0-F268-4994-9434-F0E0132A4E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28D5E220-4F6C-4A47-9F47-4CA88EA230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1DFEF73A-C0FC-4A4C-8342-991CEFF532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944000" rIns="0" bIns="72000" anchor="ctr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E60572FB-0574-4BE3-9637-7CA7B5ACA8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155E2FBC-2458-49C4-B75C-CAEAC6D9F1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944000" rIns="0" bIns="7200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Description</a:t>
            </a:r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844B1DAB-161E-44A0-9E15-DA816B46A48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234550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8" name="Picture Placeholder 24">
            <a:extLst>
              <a:ext uri="{FF2B5EF4-FFF2-40B4-BE49-F238E27FC236}">
                <a16:creationId xmlns:a16="http://schemas.microsoft.com/office/drawing/2014/main" id="{8811849A-335B-47C0-980E-357EE8C4BCC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367581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29" name="Picture Placeholder 26">
            <a:extLst>
              <a:ext uri="{FF2B5EF4-FFF2-40B4-BE49-F238E27FC236}">
                <a16:creationId xmlns:a16="http://schemas.microsoft.com/office/drawing/2014/main" id="{E1254A81-6A51-429E-91AC-6B4CADA71DC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500613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0" name="Picture Placeholder 30">
            <a:extLst>
              <a:ext uri="{FF2B5EF4-FFF2-40B4-BE49-F238E27FC236}">
                <a16:creationId xmlns:a16="http://schemas.microsoft.com/office/drawing/2014/main" id="{64053090-461C-448F-9705-7FEE78A4133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234550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1" name="Picture Placeholder 32">
            <a:extLst>
              <a:ext uri="{FF2B5EF4-FFF2-40B4-BE49-F238E27FC236}">
                <a16:creationId xmlns:a16="http://schemas.microsoft.com/office/drawing/2014/main" id="{7AD2F7CB-CFE4-4C72-864A-D00C1CEAA2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367581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  <p:sp>
        <p:nvSpPr>
          <p:cNvPr id="32" name="Picture Placeholder 34">
            <a:extLst>
              <a:ext uri="{FF2B5EF4-FFF2-40B4-BE49-F238E27FC236}">
                <a16:creationId xmlns:a16="http://schemas.microsoft.com/office/drawing/2014/main" id="{CCA07CA3-C8D4-41EA-A0FB-74E1A477039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00163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Insert Icon / Picture</a:t>
            </a:r>
          </a:p>
        </p:txBody>
      </p:sp>
    </p:spTree>
    <p:extLst>
      <p:ext uri="{BB962C8B-B14F-4D97-AF65-F5344CB8AC3E}">
        <p14:creationId xmlns:p14="http://schemas.microsoft.com/office/powerpoint/2010/main" val="1108071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47656" y="1264197"/>
            <a:ext cx="5670487" cy="4268965"/>
          </a:xfrm>
        </p:spPr>
        <p:txBody>
          <a:bodyPr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6" cy="1591181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 title="Verticle Rule Line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053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none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529964A5-3468-3F49-AD7A-0CF5EB762F89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453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1D0754-1959-7F4F-A198-3F4710E170D8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BC751F3-ABD6-4995-8494-4932D12ACE1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326063" y="559678"/>
            <a:ext cx="6103937" cy="519183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545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1D0754-1959-7F4F-A198-3F4710E170D8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/>
            <a:r>
              <a:rPr lang="en-US" noProof="0"/>
              <a:t>Place your subtitle here</a:t>
            </a:r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466EC8C-C8BE-4149-A684-18CFF4574C1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297488" y="559678"/>
            <a:ext cx="6132512" cy="519183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87491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7"/>
            <a:ext cx="3833906" cy="5274923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1D0754-1959-7F4F-A198-3F4710E170D8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21" name="Straight Connector 20" title="Horizontal Rule Line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889D34E-DF9E-41B7-A5EC-B9D63999B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559678"/>
            <a:ext cx="6172200" cy="561728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2617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E73E-FB98-2A42-974A-9CD83D46C100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54302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15EF-7A83-9842-815E-554E5DEB63CD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77019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097A0-4000-B744-87D8-18F42A934248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43447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4EA9-4639-9B48-9E98-70455404EF00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23902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A90851AE-F437-A04B-ADE2-D5E346F2089C}" type="datetime1">
              <a:rPr lang="en-US" noProof="0" smtClean="0"/>
              <a:t>5/24/2019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13D2E340-0663-474B-992C-9192B5C45E57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093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9" r:id="rId1"/>
    <p:sldLayoutId id="2147484480" r:id="rId2"/>
    <p:sldLayoutId id="2147484495" r:id="rId3"/>
    <p:sldLayoutId id="2147484490" r:id="rId4"/>
    <p:sldLayoutId id="2147484491" r:id="rId5"/>
    <p:sldLayoutId id="2147484492" r:id="rId6"/>
    <p:sldLayoutId id="2147484493" r:id="rId7"/>
    <p:sldLayoutId id="2147484496" r:id="rId8"/>
    <p:sldLayoutId id="2147484481" r:id="rId9"/>
    <p:sldLayoutId id="2147484498" r:id="rId10"/>
    <p:sldLayoutId id="2147484499" r:id="rId11"/>
    <p:sldLayoutId id="2147484500" r:id="rId12"/>
    <p:sldLayoutId id="2147484482" r:id="rId13"/>
    <p:sldLayoutId id="2147484483" r:id="rId14"/>
    <p:sldLayoutId id="2147484484" r:id="rId15"/>
    <p:sldLayoutId id="2147484485" r:id="rId16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79374-8EAE-4873-9BB6-F6C630302D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EAN-Code </a:t>
            </a:r>
            <a:br>
              <a:rPr lang="en-US" dirty="0"/>
            </a:br>
            <a:r>
              <a:rPr lang="en-US" sz="4000" dirty="0" err="1"/>
              <a:t>für</a:t>
            </a:r>
            <a:r>
              <a:rPr lang="en-US" sz="4000" dirty="0"/>
              <a:t> </a:t>
            </a:r>
            <a:r>
              <a:rPr lang="en-US" sz="4000" dirty="0" err="1"/>
              <a:t>Lebensmittel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42C4E3-AFAF-4630-AF6D-21FB3C29CF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Dominic </a:t>
            </a:r>
            <a:r>
              <a:rPr lang="en-US" dirty="0" err="1"/>
              <a:t>Landolt</a:t>
            </a:r>
            <a:endParaRPr lang="en-US" dirty="0"/>
          </a:p>
          <a:p>
            <a:r>
              <a:rPr lang="en-US" dirty="0"/>
              <a:t>Céline Zwicky</a:t>
            </a:r>
          </a:p>
        </p:txBody>
      </p:sp>
      <p:pic>
        <p:nvPicPr>
          <p:cNvPr id="1026" name="Picture 2" descr="https://upload.wikimedia.org/wikipedia/commons/thumb/8/84/EAN13.svg/220px-EAN13.svg.png">
            <a:extLst>
              <a:ext uri="{FF2B5EF4-FFF2-40B4-BE49-F238E27FC236}">
                <a16:creationId xmlns:a16="http://schemas.microsoft.com/office/drawing/2014/main" id="{E44FB66D-0C19-4080-B1D1-A37863D66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573" y="1737945"/>
            <a:ext cx="2265353" cy="136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886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Bedeutung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FDC16-3D69-48AD-B08B-ED28A10640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International Article Number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auch</a:t>
            </a:r>
            <a:r>
              <a:rPr lang="en-US" dirty="0"/>
              <a:t> </a:t>
            </a:r>
            <a:r>
              <a:rPr lang="en-US" dirty="0" err="1"/>
              <a:t>bekannt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European Article Number </a:t>
            </a:r>
            <a:r>
              <a:rPr lang="en-US" dirty="0" err="1"/>
              <a:t>oder</a:t>
            </a:r>
            <a:r>
              <a:rPr lang="en-US" dirty="0"/>
              <a:t> EAN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3DB0A1-C484-4D49-BAC3-ABEE82074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549" y="2079000"/>
            <a:ext cx="6621461" cy="2700000"/>
          </a:xfrm>
        </p:spPr>
        <p:txBody>
          <a:bodyPr lIns="72000" rIns="72000">
            <a:normAutofit/>
          </a:bodyPr>
          <a:lstStyle/>
          <a:p>
            <a:r>
              <a:rPr lang="de-CH" sz="1800" dirty="0"/>
              <a:t>EAN ist ein Standard, um ein Produkt im globalen Handel nach Verpackung und Hersteller zu identifizieren.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smtClean="0"/>
              <a:t>2</a:t>
            </a:fld>
            <a:endParaRPr lang="en-US"/>
          </a:p>
        </p:txBody>
      </p:sp>
      <p:pic>
        <p:nvPicPr>
          <p:cNvPr id="2050" name="Picture 2" descr="Image result for ean code">
            <a:extLst>
              <a:ext uri="{FF2B5EF4-FFF2-40B4-BE49-F238E27FC236}">
                <a16:creationId xmlns:a16="http://schemas.microsoft.com/office/drawing/2014/main" id="{816F7CA1-0816-42A5-A2DC-1E749A60F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79" y="2185987"/>
            <a:ext cx="381000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21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Arten von EAN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FDC16-3D69-48AD-B08B-ED28A10640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CH" dirty="0"/>
              <a:t>Es gibt mehrere Verschiedene Arten von EAN-Codes.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3DB0A1-C484-4D49-BAC3-ABEE82074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550" y="2079000"/>
            <a:ext cx="1944000" cy="2700000"/>
          </a:xfrm>
        </p:spPr>
        <p:txBody>
          <a:bodyPr lIns="72000" rIns="72000">
            <a:normAutofit/>
          </a:bodyPr>
          <a:lstStyle/>
          <a:p>
            <a:r>
              <a:rPr lang="de-CH" dirty="0"/>
              <a:t>EAN-13</a:t>
            </a:r>
          </a:p>
          <a:p>
            <a:r>
              <a:rPr lang="de-CH" dirty="0"/>
              <a:t>Ist Standard</a:t>
            </a:r>
          </a:p>
          <a:p>
            <a:r>
              <a:rPr lang="de-CH" dirty="0"/>
              <a:t>1. 3 Ziffern = GS1 Präfix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8F5FE2-B28A-4CCD-9910-126A9581F2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5581" y="2079000"/>
            <a:ext cx="1944000" cy="2700000"/>
          </a:xfrm>
        </p:spPr>
        <p:txBody>
          <a:bodyPr lIns="72000" rIns="72000"/>
          <a:lstStyle/>
          <a:p>
            <a:r>
              <a:rPr lang="de-CH" dirty="0"/>
              <a:t>EAN-8</a:t>
            </a:r>
          </a:p>
          <a:p>
            <a:r>
              <a:rPr lang="de-CH" dirty="0"/>
              <a:t>Seltener</a:t>
            </a:r>
          </a:p>
          <a:p>
            <a:r>
              <a:rPr lang="de-CH" dirty="0"/>
              <a:t>Für kleine Pakete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4A7A4E-C192-4A89-A661-72D76FF2F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28613" y="2079000"/>
            <a:ext cx="1944000" cy="2700000"/>
          </a:xfrm>
        </p:spPr>
        <p:txBody>
          <a:bodyPr lIns="72000" rIns="72000">
            <a:normAutofit/>
          </a:bodyPr>
          <a:lstStyle/>
          <a:p>
            <a:r>
              <a:rPr lang="de-CH" dirty="0"/>
              <a:t>EAN-5 / EAN-2</a:t>
            </a:r>
          </a:p>
          <a:p>
            <a:r>
              <a:rPr lang="de-CH" dirty="0"/>
              <a:t>Zusatz zu EAN-13 um Jahr, Gewicht oder Preis anzugeben.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AE7453D0-D40E-4463-83A5-ADE525B32AD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/>
          <a:stretch/>
        </p:blipFill>
        <p:spPr>
          <a:xfrm>
            <a:off x="5648325" y="2248694"/>
            <a:ext cx="971550" cy="971550"/>
          </a:xfr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4B9CA223-D3A1-4970-848A-26CEBD622878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/>
          <a:stretch/>
        </p:blipFill>
        <p:spPr>
          <a:xfrm>
            <a:off x="7807131" y="2247900"/>
            <a:ext cx="921138" cy="973138"/>
          </a:xfrm>
        </p:spPr>
      </p:pic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2309EE82-F242-4D96-98E6-A564E5488BCF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/>
          <a:srcRect/>
          <a:stretch/>
        </p:blipFill>
        <p:spPr>
          <a:xfrm>
            <a:off x="9924515" y="2247900"/>
            <a:ext cx="951982" cy="973138"/>
          </a:xfr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74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4DA9A-F01A-481E-A192-F11CA07C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Kodierung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CC875B-FB79-4EB2-ACC0-A26593F489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Der EAN </a:t>
            </a:r>
            <a:r>
              <a:rPr lang="en-US" dirty="0" err="1"/>
              <a:t>besteht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95 </a:t>
            </a:r>
            <a:r>
              <a:rPr lang="en-US" dirty="0" err="1"/>
              <a:t>gleich</a:t>
            </a:r>
            <a:r>
              <a:rPr lang="en-US" dirty="0"/>
              <a:t> </a:t>
            </a:r>
            <a:r>
              <a:rPr lang="en-US" dirty="0" err="1"/>
              <a:t>breiten</a:t>
            </a:r>
            <a:r>
              <a:rPr lang="en-US" dirty="0"/>
              <a:t> </a:t>
            </a:r>
            <a:r>
              <a:rPr lang="en-US" dirty="0" err="1"/>
              <a:t>Bereichen</a:t>
            </a:r>
            <a:r>
              <a:rPr lang="en-US" dirty="0"/>
              <a:t>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ACB615-64CF-4226-B7EB-A7D9E8A80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Jeder Bereich kann Schwarz  (1) oder Weiss (0) sein.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C704F7-10A3-438C-BF49-21B39AA5FD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/>
              <a:t>4 schwarze Bereiche hintereinander = Linie.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CB0B93-889C-4918-9E62-5E0470169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dirty="0"/>
              <a:t>4 weisse Bereiche hintereinander = Freiraum.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818D25A-67F7-4CDC-A9F9-92E596277C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01010 = </a:t>
            </a:r>
            <a:r>
              <a:rPr lang="en-US" dirty="0" err="1"/>
              <a:t>Trennzeichen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78C2BF3-B597-4BD5-90B4-54EB9C2F6E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101 (Am Ende und </a:t>
            </a:r>
            <a:r>
              <a:rPr lang="en-US" dirty="0" err="1"/>
              <a:t>Anfang</a:t>
            </a:r>
            <a:r>
              <a:rPr lang="en-US" dirty="0"/>
              <a:t>) = </a:t>
            </a:r>
            <a:r>
              <a:rPr lang="en-US" dirty="0" err="1"/>
              <a:t>Randzeichen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637545D-50F9-427A-9297-89D0C0CFAB4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err="1"/>
              <a:t>Jede</a:t>
            </a:r>
            <a:r>
              <a:rPr lang="en-US" dirty="0"/>
              <a:t> Ziffer hat 7 Bit.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CA59F1EA-7BF1-46B0-8D92-7F28002EA8FF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/>
          <a:srcRect/>
          <a:stretch/>
        </p:blipFill>
        <p:spPr>
          <a:xfrm>
            <a:off x="5674519" y="729000"/>
            <a:ext cx="920061" cy="972000"/>
          </a:xfr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AEA436B7-2654-4FEB-A48E-421EF9A9A0B6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/>
          <a:srcRect/>
          <a:stretch/>
        </p:blipFill>
        <p:spPr>
          <a:xfrm>
            <a:off x="7781581" y="729000"/>
            <a:ext cx="972000" cy="972000"/>
          </a:xfrm>
        </p:spPr>
      </p:pic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7A368000-5E96-4DAA-B5E5-BDD2F634DBA4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4"/>
          <a:srcRect/>
          <a:stretch/>
        </p:blipFill>
        <p:spPr>
          <a:xfrm>
            <a:off x="9925178" y="729000"/>
            <a:ext cx="950869" cy="972000"/>
          </a:xfrm>
        </p:spPr>
      </p:pic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2F9CFDA8-BA9E-4328-B0A0-62AD1193A61A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2"/>
          <a:srcRect/>
          <a:stretch/>
        </p:blipFill>
        <p:spPr>
          <a:xfrm>
            <a:off x="5654768" y="3598323"/>
            <a:ext cx="920061" cy="972000"/>
          </a:xfrm>
        </p:spPr>
      </p:pic>
      <p:pic>
        <p:nvPicPr>
          <p:cNvPr id="25" name="Picture Placeholder 24">
            <a:extLst>
              <a:ext uri="{FF2B5EF4-FFF2-40B4-BE49-F238E27FC236}">
                <a16:creationId xmlns:a16="http://schemas.microsoft.com/office/drawing/2014/main" id="{D848E5F5-40CC-4937-BDFD-77AE052CF964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4"/>
          <a:srcRect/>
          <a:stretch/>
        </p:blipFill>
        <p:spPr>
          <a:xfrm>
            <a:off x="7792146" y="3598323"/>
            <a:ext cx="950869" cy="972000"/>
          </a:xfrm>
        </p:spPr>
      </p:pic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5CF2F104-BBB7-4069-B6BF-9A845C32FDC0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3"/>
          <a:srcRect/>
          <a:stretch/>
        </p:blipFill>
        <p:spPr>
          <a:xfrm>
            <a:off x="9914613" y="3598323"/>
            <a:ext cx="972000" cy="972000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7ECEE9-580B-8B4A-919F-4C04337CE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96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Vielen</a:t>
            </a:r>
            <a:r>
              <a:rPr lang="en-US" dirty="0"/>
              <a:t> Dank furs </a:t>
            </a:r>
            <a:r>
              <a:rPr lang="en-US" dirty="0" err="1"/>
              <a:t>Zuhören</a:t>
            </a:r>
            <a:r>
              <a:rPr lang="en-US" dirty="0"/>
              <a:t>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30775-E195-4C4C-93B0-0261753A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E340-0663-474B-992C-9192B5C45E57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Placeholder 16" descr="Ferris wheel">
            <a:extLst>
              <a:ext uri="{FF2B5EF4-FFF2-40B4-BE49-F238E27FC236}">
                <a16:creationId xmlns:a16="http://schemas.microsoft.com/office/drawing/2014/main" id="{98DF44A1-A37E-4114-B740-630A4B22B4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66560" y="698806"/>
            <a:ext cx="2514600" cy="251871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45175639_Biography_presentation_cr - v2" id="{A01E65BC-612A-475B-B592-779A440066C3}" vid="{453437E2-1A5B-4416-AE85-AE3C10623C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B4AFBF-E012-4607-B95C-D9E661912AC6}">
  <ds:schemaRefs>
    <ds:schemaRef ds:uri="16c05727-aa75-4e4a-9b5f-8a80a1165891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71af3243-3dd4-4a8d-8c0d-dd76da1f02a5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60E032F-2E55-4A86-BB2D-1A317C6429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7EC923-6023-4411-8330-A0042153EE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Biography presentation</Template>
  <TotalTime>0</TotalTime>
  <Words>141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Schoolbook</vt:lpstr>
      <vt:lpstr>Corbel</vt:lpstr>
      <vt:lpstr>Headlines</vt:lpstr>
      <vt:lpstr>EAN-Code  für Lebensmittel</vt:lpstr>
      <vt:lpstr>Bedeutung</vt:lpstr>
      <vt:lpstr>Arten von EAN</vt:lpstr>
      <vt:lpstr>Kodierung</vt:lpstr>
      <vt:lpstr>Vielen Dank furs Zuhören!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2019-05-24T08:29:25Z</dcterms:created>
  <dcterms:modified xsi:type="dcterms:W3CDTF">2019-05-24T09:19:04Z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