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A2719-CCE1-4921-A172-8A759FCDD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8" y="1215496"/>
            <a:ext cx="5367866" cy="2387600"/>
          </a:xfrm>
        </p:spPr>
        <p:txBody>
          <a:bodyPr>
            <a:normAutofit/>
          </a:bodyPr>
          <a:lstStyle/>
          <a:p>
            <a:r>
              <a:rPr lang="de-CH" sz="4400"/>
              <a:t>QR-Code</a:t>
            </a:r>
            <a:endParaRPr lang="de-CH" sz="4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FF0503C-5406-4832-81B1-C16F7F24C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3602038"/>
            <a:ext cx="5376333" cy="1655762"/>
          </a:xfrm>
        </p:spPr>
        <p:txBody>
          <a:bodyPr>
            <a:normAutofit/>
          </a:bodyPr>
          <a:lstStyle/>
          <a:p>
            <a:r>
              <a:rPr lang="de-CH" sz="1800"/>
              <a:t>Julia Merk </a:t>
            </a:r>
          </a:p>
          <a:p>
            <a:r>
              <a:rPr lang="de-CH" sz="1800"/>
              <a:t>Timon Eggenberger</a:t>
            </a:r>
            <a:endParaRPr lang="de-CH" sz="18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15516A6-91F5-4772-BB81-378A1889D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503" y="1539186"/>
            <a:ext cx="3525628" cy="352562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629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C0B11-2646-4C2D-A374-F11C1CF8F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de-CH" dirty="0"/>
              <a:t>Nutzen</a:t>
            </a:r>
          </a:p>
        </p:txBody>
      </p:sp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3407DFD7-88E0-40C7-8CE8-B1DFE2308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1" y="2459280"/>
            <a:ext cx="4689234" cy="31300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4573424-C7C9-45F1-B637-7E1BEAD68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727" y="2249487"/>
            <a:ext cx="4710683" cy="3541714"/>
          </a:xfrm>
        </p:spPr>
        <p:txBody>
          <a:bodyPr>
            <a:normAutofit/>
          </a:bodyPr>
          <a:lstStyle/>
          <a:p>
            <a:r>
              <a:rPr lang="en-US" dirty="0"/>
              <a:t>Um </a:t>
            </a:r>
            <a:r>
              <a:rPr lang="de-CH" dirty="0"/>
              <a:t>einfacher</a:t>
            </a:r>
            <a:r>
              <a:rPr lang="en-US" dirty="0"/>
              <a:t>/schneller zu einer Seite zukommen.</a:t>
            </a:r>
          </a:p>
          <a:p>
            <a:r>
              <a:rPr lang="en-US" dirty="0"/>
              <a:t>Sprachübergreifend</a:t>
            </a:r>
          </a:p>
          <a:p>
            <a:r>
              <a:rPr lang="en-US" dirty="0"/>
              <a:t>Sofort erkennbar und </a:t>
            </a:r>
            <a:r>
              <a:rPr lang="en-US" dirty="0" err="1"/>
              <a:t>einfach</a:t>
            </a:r>
            <a:r>
              <a:rPr lang="en-US" dirty="0"/>
              <a:t> </a:t>
            </a:r>
            <a:r>
              <a:rPr lang="de-CH" dirty="0" err="1"/>
              <a:t>Scanbar</a:t>
            </a:r>
            <a:r>
              <a:rPr lang="en-US" dirty="0"/>
              <a:t> (</a:t>
            </a:r>
            <a:r>
              <a:rPr lang="de-CH" dirty="0"/>
              <a:t>kostenlose</a:t>
            </a:r>
            <a:r>
              <a:rPr lang="en-US" dirty="0"/>
              <a:t> apps, </a:t>
            </a:r>
            <a:r>
              <a:rPr lang="en-US" dirty="0" err="1"/>
              <a:t>viele</a:t>
            </a:r>
            <a:r>
              <a:rPr lang="en-US" dirty="0"/>
              <a:t> apps)</a:t>
            </a:r>
          </a:p>
        </p:txBody>
      </p:sp>
    </p:spTree>
    <p:extLst>
      <p:ext uri="{BB962C8B-B14F-4D97-AF65-F5344CB8AC3E}">
        <p14:creationId xmlns:p14="http://schemas.microsoft.com/office/powerpoint/2010/main" val="149123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275FBB-9B7C-43C4-9AAE-6BF67044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de-CH" dirty="0"/>
              <a:t>Aufbau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3555CE7-A5F2-4438-90C3-30DBF5461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3541714"/>
          </a:xfrm>
        </p:spPr>
        <p:txBody>
          <a:bodyPr anchor="ctr">
            <a:normAutofit/>
          </a:bodyPr>
          <a:lstStyle/>
          <a:p>
            <a:endParaRPr lang="de-CH" dirty="0"/>
          </a:p>
          <a:p>
            <a:endParaRPr lang="de-CH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626AB13-A873-4B2E-B4B3-BDCDB09458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47" b="4"/>
          <a:stretch/>
        </p:blipFill>
        <p:spPr>
          <a:xfrm>
            <a:off x="2798487" y="1653203"/>
            <a:ext cx="6595025" cy="4318067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360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30E726-D09C-4DA4-95A3-77F1ECE0C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Darstellung</a:t>
            </a:r>
          </a:p>
        </p:txBody>
      </p:sp>
      <p:pic>
        <p:nvPicPr>
          <p:cNvPr id="1026" name="Picture 2" descr="Bildergebnis für qr code">
            <a:extLst>
              <a:ext uri="{FF2B5EF4-FFF2-40B4-BE49-F238E27FC236}">
                <a16:creationId xmlns:a16="http://schemas.microsoft.com/office/drawing/2014/main" id="{4F052B07-77F1-4132-B4D8-B90DBD091C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68" y="1958179"/>
            <a:ext cx="2059784" cy="205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Ein Bild, das drinnen, Text, Kreuzworträtsel enthält.&#10;&#10;Automatisch generierte Beschreibung">
            <a:extLst>
              <a:ext uri="{FF2B5EF4-FFF2-40B4-BE49-F238E27FC236}">
                <a16:creationId xmlns:a16="http://schemas.microsoft.com/office/drawing/2014/main" id="{CD2ED015-B112-4B4E-800E-88771D9CC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337" y="1945265"/>
            <a:ext cx="2059785" cy="20597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CCFE9A1-4A8D-4C6A-A97A-0DB97FF01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307" y="1945265"/>
            <a:ext cx="2059785" cy="205978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90B7F50-D52D-4FF6-BCCA-9DEB981B0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4277" y="1958179"/>
            <a:ext cx="2059784" cy="205978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2B225CE-2E56-4CFC-BFE7-BB550BFA4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307" y="4017963"/>
            <a:ext cx="2059785" cy="205978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9FD4806-DF7A-429D-8373-FABECF3FD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0774" y="4005050"/>
            <a:ext cx="2059784" cy="205978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DD4FC73-4062-40C6-9920-589066310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805" y="4017964"/>
            <a:ext cx="2059784" cy="205978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D08A622-BE54-4C32-8D24-18250E7A49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8713" y="4005050"/>
            <a:ext cx="2059784" cy="20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98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Breitbild</PresentationFormat>
  <Paragraphs>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Tw Cen MT</vt:lpstr>
      <vt:lpstr>Schaltkreis</vt:lpstr>
      <vt:lpstr>QR-Code</vt:lpstr>
      <vt:lpstr>Nutzen</vt:lpstr>
      <vt:lpstr>Aufbau</vt:lpstr>
      <vt:lpstr>Darstellung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QR-Code</dc:title>
  <dc:creator>Julka Merk</dc:creator>
  <cp:lastModifiedBy>Julka Merk</cp:lastModifiedBy>
  <cp:revision>5</cp:revision>
  <dcterms:created xsi:type="dcterms:W3CDTF">2019-05-24T08:54:01Z</dcterms:created>
  <dcterms:modified xsi:type="dcterms:W3CDTF">2019-05-24T09:11:45Z</dcterms:modified>
</cp:coreProperties>
</file>