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04" r:id="rId1"/>
  </p:sldMasterIdLst>
  <p:notesMasterIdLst>
    <p:notesMasterId r:id="rId29"/>
  </p:notesMasterIdLst>
  <p:handoutMasterIdLst>
    <p:handoutMasterId r:id="rId30"/>
  </p:handoutMasterIdLst>
  <p:sldIdLst>
    <p:sldId id="588" r:id="rId2"/>
    <p:sldId id="501" r:id="rId3"/>
    <p:sldId id="503" r:id="rId4"/>
    <p:sldId id="504" r:id="rId5"/>
    <p:sldId id="391" r:id="rId6"/>
    <p:sldId id="505" r:id="rId7"/>
    <p:sldId id="508" r:id="rId8"/>
    <p:sldId id="406" r:id="rId9"/>
    <p:sldId id="404" r:id="rId10"/>
    <p:sldId id="486" r:id="rId11"/>
    <p:sldId id="509" r:id="rId12"/>
    <p:sldId id="510" r:id="rId13"/>
    <p:sldId id="485" r:id="rId14"/>
    <p:sldId id="409" r:id="rId15"/>
    <p:sldId id="473" r:id="rId16"/>
    <p:sldId id="474" r:id="rId17"/>
    <p:sldId id="475" r:id="rId18"/>
    <p:sldId id="476" r:id="rId19"/>
    <p:sldId id="478" r:id="rId20"/>
    <p:sldId id="477" r:id="rId21"/>
    <p:sldId id="479" r:id="rId22"/>
    <p:sldId id="480" r:id="rId23"/>
    <p:sldId id="572" r:id="rId24"/>
    <p:sldId id="547" r:id="rId25"/>
    <p:sldId id="597" r:id="rId26"/>
    <p:sldId id="548" r:id="rId27"/>
    <p:sldId id="434" r:id="rId28"/>
  </p:sldIdLst>
  <p:sldSz cx="9144000" cy="6858000" type="screen4x3"/>
  <p:notesSz cx="6797675" cy="987425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ld G. Müller" initials="hm" lastIdx="1" clrIdx="0">
    <p:extLst>
      <p:ext uri="{19B8F6BF-5375-455C-9EA6-DF929625EA0E}">
        <p15:presenceInfo xmlns:p15="http://schemas.microsoft.com/office/powerpoint/2012/main" userId="Harald G. Müll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006C82"/>
    <a:srgbClr val="FFEDB3"/>
    <a:srgbClr val="A568D2"/>
    <a:srgbClr val="EAEAEA"/>
    <a:srgbClr val="FF0505"/>
    <a:srgbClr val="58968D"/>
    <a:srgbClr val="80B4AD"/>
    <a:srgbClr val="6F899C"/>
    <a:srgbClr val="5FA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55D01-7238-4166-AB99-814941D0F19E}" v="20" dt="2023-10-04T22:48:13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5320" autoAdjust="0"/>
  </p:normalViewPr>
  <p:slideViewPr>
    <p:cSldViewPr snapToGrid="0">
      <p:cViewPr varScale="1">
        <p:scale>
          <a:sx n="81" d="100"/>
          <a:sy n="81" d="100"/>
        </p:scale>
        <p:origin x="16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-4512"/>
    </p:cViewPr>
  </p:sorterViewPr>
  <p:notesViewPr>
    <p:cSldViewPr snapToGrid="0">
      <p:cViewPr varScale="1">
        <p:scale>
          <a:sx n="48" d="100"/>
          <a:sy n="48" d="100"/>
        </p:scale>
        <p:origin x="2563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üller Harald" userId="040bb1b6-8838-4032-8cbc-38999f17fd1e" providerId="ADAL" clId="{5C255D01-7238-4166-AB99-814941D0F19E}"/>
    <pc:docChg chg="undo custSel addSld delSld modSld sldOrd modMainMaster">
      <pc:chgData name="Müller Harald" userId="040bb1b6-8838-4032-8cbc-38999f17fd1e" providerId="ADAL" clId="{5C255D01-7238-4166-AB99-814941D0F19E}" dt="2023-10-04T22:54:08.180" v="500" actId="47"/>
      <pc:docMkLst>
        <pc:docMk/>
      </pc:docMkLst>
      <pc:sldChg chg="del">
        <pc:chgData name="Müller Harald" userId="040bb1b6-8838-4032-8cbc-38999f17fd1e" providerId="ADAL" clId="{5C255D01-7238-4166-AB99-814941D0F19E}" dt="2023-10-04T21:58:59.126" v="0" actId="47"/>
        <pc:sldMkLst>
          <pc:docMk/>
          <pc:sldMk cId="0" sldId="259"/>
        </pc:sldMkLst>
      </pc:sldChg>
      <pc:sldChg chg="del">
        <pc:chgData name="Müller Harald" userId="040bb1b6-8838-4032-8cbc-38999f17fd1e" providerId="ADAL" clId="{5C255D01-7238-4166-AB99-814941D0F19E}" dt="2023-10-04T21:59:09.428" v="3" actId="47"/>
        <pc:sldMkLst>
          <pc:docMk/>
          <pc:sldMk cId="0" sldId="371"/>
        </pc:sldMkLst>
      </pc:sldChg>
      <pc:sldChg chg="del">
        <pc:chgData name="Müller Harald" userId="040bb1b6-8838-4032-8cbc-38999f17fd1e" providerId="ADAL" clId="{5C255D01-7238-4166-AB99-814941D0F19E}" dt="2023-10-04T21:59:01.833" v="1" actId="47"/>
        <pc:sldMkLst>
          <pc:docMk/>
          <pc:sldMk cId="1017088216" sldId="373"/>
        </pc:sldMkLst>
      </pc:sldChg>
      <pc:sldChg chg="del">
        <pc:chgData name="Müller Harald" userId="040bb1b6-8838-4032-8cbc-38999f17fd1e" providerId="ADAL" clId="{5C255D01-7238-4166-AB99-814941D0F19E}" dt="2023-10-04T21:59:56.253" v="20" actId="47"/>
        <pc:sldMkLst>
          <pc:docMk/>
          <pc:sldMk cId="1927185389" sldId="382"/>
        </pc:sldMkLst>
      </pc:sldChg>
      <pc:sldChg chg="del">
        <pc:chgData name="Müller Harald" userId="040bb1b6-8838-4032-8cbc-38999f17fd1e" providerId="ADAL" clId="{5C255D01-7238-4166-AB99-814941D0F19E}" dt="2023-10-04T22:12:00.140" v="118" actId="47"/>
        <pc:sldMkLst>
          <pc:docMk/>
          <pc:sldMk cId="2496016472" sldId="386"/>
        </pc:sldMkLst>
      </pc:sldChg>
      <pc:sldChg chg="del">
        <pc:chgData name="Müller Harald" userId="040bb1b6-8838-4032-8cbc-38999f17fd1e" providerId="ADAL" clId="{5C255D01-7238-4166-AB99-814941D0F19E}" dt="2023-10-04T21:59:18.243" v="8" actId="47"/>
        <pc:sldMkLst>
          <pc:docMk/>
          <pc:sldMk cId="4014757229" sldId="388"/>
        </pc:sldMkLst>
      </pc:sldChg>
      <pc:sldChg chg="del">
        <pc:chgData name="Müller Harald" userId="040bb1b6-8838-4032-8cbc-38999f17fd1e" providerId="ADAL" clId="{5C255D01-7238-4166-AB99-814941D0F19E}" dt="2023-10-04T22:01:36.212" v="27" actId="47"/>
        <pc:sldMkLst>
          <pc:docMk/>
          <pc:sldMk cId="3096099615" sldId="389"/>
        </pc:sldMkLst>
      </pc:sldChg>
      <pc:sldChg chg="del">
        <pc:chgData name="Müller Harald" userId="040bb1b6-8838-4032-8cbc-38999f17fd1e" providerId="ADAL" clId="{5C255D01-7238-4166-AB99-814941D0F19E}" dt="2023-10-04T22:01:48.105" v="32" actId="47"/>
        <pc:sldMkLst>
          <pc:docMk/>
          <pc:sldMk cId="960093238" sldId="392"/>
        </pc:sldMkLst>
      </pc:sldChg>
      <pc:sldChg chg="del">
        <pc:chgData name="Müller Harald" userId="040bb1b6-8838-4032-8cbc-38999f17fd1e" providerId="ADAL" clId="{5C255D01-7238-4166-AB99-814941D0F19E}" dt="2023-10-04T22:02:03.383" v="42" actId="47"/>
        <pc:sldMkLst>
          <pc:docMk/>
          <pc:sldMk cId="108586815" sldId="394"/>
        </pc:sldMkLst>
      </pc:sldChg>
      <pc:sldChg chg="del">
        <pc:chgData name="Müller Harald" userId="040bb1b6-8838-4032-8cbc-38999f17fd1e" providerId="ADAL" clId="{5C255D01-7238-4166-AB99-814941D0F19E}" dt="2023-10-04T21:59:17.574" v="7" actId="47"/>
        <pc:sldMkLst>
          <pc:docMk/>
          <pc:sldMk cId="3445920475" sldId="400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430275100" sldId="401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72628483" sldId="402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2322737879" sldId="403"/>
        </pc:sldMkLst>
      </pc:sldChg>
      <pc:sldChg chg="del">
        <pc:chgData name="Müller Harald" userId="040bb1b6-8838-4032-8cbc-38999f17fd1e" providerId="ADAL" clId="{5C255D01-7238-4166-AB99-814941D0F19E}" dt="2023-10-04T22:54:08.180" v="500" actId="47"/>
        <pc:sldMkLst>
          <pc:docMk/>
          <pc:sldMk cId="1553496268" sldId="405"/>
        </pc:sldMkLst>
      </pc:sldChg>
      <pc:sldChg chg="del">
        <pc:chgData name="Müller Harald" userId="040bb1b6-8838-4032-8cbc-38999f17fd1e" providerId="ADAL" clId="{5C255D01-7238-4166-AB99-814941D0F19E}" dt="2023-10-04T22:01:49.092" v="33" actId="47"/>
        <pc:sldMkLst>
          <pc:docMk/>
          <pc:sldMk cId="762939967" sldId="407"/>
        </pc:sldMkLst>
      </pc:sldChg>
      <pc:sldChg chg="del">
        <pc:chgData name="Müller Harald" userId="040bb1b6-8838-4032-8cbc-38999f17fd1e" providerId="ADAL" clId="{5C255D01-7238-4166-AB99-814941D0F19E}" dt="2023-10-04T22:01:55.694" v="37" actId="47"/>
        <pc:sldMkLst>
          <pc:docMk/>
          <pc:sldMk cId="981825158" sldId="408"/>
        </pc:sldMkLst>
      </pc:sldChg>
      <pc:sldChg chg="del">
        <pc:chgData name="Müller Harald" userId="040bb1b6-8838-4032-8cbc-38999f17fd1e" providerId="ADAL" clId="{5C255D01-7238-4166-AB99-814941D0F19E}" dt="2023-10-04T22:53:35.807" v="492" actId="47"/>
        <pc:sldMkLst>
          <pc:docMk/>
          <pc:sldMk cId="3135264339" sldId="411"/>
        </pc:sldMkLst>
      </pc:sldChg>
      <pc:sldChg chg="del">
        <pc:chgData name="Müller Harald" userId="040bb1b6-8838-4032-8cbc-38999f17fd1e" providerId="ADAL" clId="{5C255D01-7238-4166-AB99-814941D0F19E}" dt="2023-10-04T22:01:53.213" v="36" actId="47"/>
        <pc:sldMkLst>
          <pc:docMk/>
          <pc:sldMk cId="1282480138" sldId="418"/>
        </pc:sldMkLst>
      </pc:sldChg>
      <pc:sldChg chg="del">
        <pc:chgData name="Müller Harald" userId="040bb1b6-8838-4032-8cbc-38999f17fd1e" providerId="ADAL" clId="{5C255D01-7238-4166-AB99-814941D0F19E}" dt="2023-10-04T22:01:51.975" v="35" actId="47"/>
        <pc:sldMkLst>
          <pc:docMk/>
          <pc:sldMk cId="1688067509" sldId="421"/>
        </pc:sldMkLst>
      </pc:sldChg>
      <pc:sldChg chg="del">
        <pc:chgData name="Müller Harald" userId="040bb1b6-8838-4032-8cbc-38999f17fd1e" providerId="ADAL" clId="{5C255D01-7238-4166-AB99-814941D0F19E}" dt="2023-10-04T22:02:01.729" v="41" actId="47"/>
        <pc:sldMkLst>
          <pc:docMk/>
          <pc:sldMk cId="805068483" sldId="422"/>
        </pc:sldMkLst>
      </pc:sldChg>
      <pc:sldChg chg="del">
        <pc:chgData name="Müller Harald" userId="040bb1b6-8838-4032-8cbc-38999f17fd1e" providerId="ADAL" clId="{5C255D01-7238-4166-AB99-814941D0F19E}" dt="2023-10-04T22:53:36.633" v="493" actId="47"/>
        <pc:sldMkLst>
          <pc:docMk/>
          <pc:sldMk cId="3887761183" sldId="425"/>
        </pc:sldMkLst>
      </pc:sldChg>
      <pc:sldChg chg="del">
        <pc:chgData name="Müller Harald" userId="040bb1b6-8838-4032-8cbc-38999f17fd1e" providerId="ADAL" clId="{5C255D01-7238-4166-AB99-814941D0F19E}" dt="2023-10-04T22:53:37.792" v="494" actId="47"/>
        <pc:sldMkLst>
          <pc:docMk/>
          <pc:sldMk cId="879816106" sldId="426"/>
        </pc:sldMkLst>
      </pc:sldChg>
      <pc:sldChg chg="del">
        <pc:chgData name="Müller Harald" userId="040bb1b6-8838-4032-8cbc-38999f17fd1e" providerId="ADAL" clId="{5C255D01-7238-4166-AB99-814941D0F19E}" dt="2023-10-04T22:53:38.987" v="495" actId="47"/>
        <pc:sldMkLst>
          <pc:docMk/>
          <pc:sldMk cId="3031094552" sldId="429"/>
        </pc:sldMkLst>
      </pc:sldChg>
      <pc:sldChg chg="del">
        <pc:chgData name="Müller Harald" userId="040bb1b6-8838-4032-8cbc-38999f17fd1e" providerId="ADAL" clId="{5C255D01-7238-4166-AB99-814941D0F19E}" dt="2023-10-04T22:53:42.761" v="496" actId="47"/>
        <pc:sldMkLst>
          <pc:docMk/>
          <pc:sldMk cId="3345232680" sldId="431"/>
        </pc:sldMkLst>
      </pc:sldChg>
      <pc:sldChg chg="del">
        <pc:chgData name="Müller Harald" userId="040bb1b6-8838-4032-8cbc-38999f17fd1e" providerId="ADAL" clId="{5C255D01-7238-4166-AB99-814941D0F19E}" dt="2023-10-04T22:01:50.254" v="34" actId="47"/>
        <pc:sldMkLst>
          <pc:docMk/>
          <pc:sldMk cId="3487616408" sldId="432"/>
        </pc:sldMkLst>
      </pc:sldChg>
      <pc:sldChg chg="del">
        <pc:chgData name="Müller Harald" userId="040bb1b6-8838-4032-8cbc-38999f17fd1e" providerId="ADAL" clId="{5C255D01-7238-4166-AB99-814941D0F19E}" dt="2023-10-04T22:02:00.014" v="40" actId="47"/>
        <pc:sldMkLst>
          <pc:docMk/>
          <pc:sldMk cId="4091776183" sldId="433"/>
        </pc:sldMkLst>
      </pc:sldChg>
      <pc:sldChg chg="del">
        <pc:chgData name="Müller Harald" userId="040bb1b6-8838-4032-8cbc-38999f17fd1e" providerId="ADAL" clId="{5C255D01-7238-4166-AB99-814941D0F19E}" dt="2023-10-04T22:53:46.684" v="497" actId="47"/>
        <pc:sldMkLst>
          <pc:docMk/>
          <pc:sldMk cId="192490215" sldId="436"/>
        </pc:sldMkLst>
      </pc:sldChg>
      <pc:sldChg chg="del">
        <pc:chgData name="Müller Harald" userId="040bb1b6-8838-4032-8cbc-38999f17fd1e" providerId="ADAL" clId="{5C255D01-7238-4166-AB99-814941D0F19E}" dt="2023-10-04T22:53:50.371" v="498" actId="47"/>
        <pc:sldMkLst>
          <pc:docMk/>
          <pc:sldMk cId="102254684" sldId="437"/>
        </pc:sldMkLst>
      </pc:sldChg>
      <pc:sldChg chg="addSp delSp modSp mod">
        <pc:chgData name="Müller Harald" userId="040bb1b6-8838-4032-8cbc-38999f17fd1e" providerId="ADAL" clId="{5C255D01-7238-4166-AB99-814941D0F19E}" dt="2023-10-04T22:08:40.879" v="104" actId="478"/>
        <pc:sldMkLst>
          <pc:docMk/>
          <pc:sldMk cId="3449279897" sldId="453"/>
        </pc:sldMkLst>
        <pc:spChg chg="del mod">
          <ac:chgData name="Müller Harald" userId="040bb1b6-8838-4032-8cbc-38999f17fd1e" providerId="ADAL" clId="{5C255D01-7238-4166-AB99-814941D0F19E}" dt="2023-10-04T22:08:40.879" v="104" actId="478"/>
          <ac:spMkLst>
            <pc:docMk/>
            <pc:sldMk cId="3449279897" sldId="453"/>
            <ac:spMk id="7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08:18.210" v="101" actId="1076"/>
          <ac:spMkLst>
            <pc:docMk/>
            <pc:sldMk cId="3449279897" sldId="453"/>
            <ac:spMk id="13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08:07.304" v="99" actId="1076"/>
          <ac:spMkLst>
            <pc:docMk/>
            <pc:sldMk cId="3449279897" sldId="453"/>
            <ac:spMk id="14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08:34.739" v="103" actId="1076"/>
          <ac:spMkLst>
            <pc:docMk/>
            <pc:sldMk cId="3449279897" sldId="453"/>
            <ac:spMk id="19" creationId="{6B458BD8-6C74-8C0F-D788-21341EF7B9A9}"/>
          </ac:spMkLst>
        </pc:spChg>
        <pc:spChg chg="mod">
          <ac:chgData name="Müller Harald" userId="040bb1b6-8838-4032-8cbc-38999f17fd1e" providerId="ADAL" clId="{5C255D01-7238-4166-AB99-814941D0F19E}" dt="2023-10-04T22:07:14.519" v="93" actId="1038"/>
          <ac:spMkLst>
            <pc:docMk/>
            <pc:sldMk cId="3449279897" sldId="453"/>
            <ac:spMk id="29" creationId="{00000000-0000-0000-0000-000000000000}"/>
          </ac:spMkLst>
        </pc:spChg>
        <pc:cxnChg chg="mod">
          <ac:chgData name="Müller Harald" userId="040bb1b6-8838-4032-8cbc-38999f17fd1e" providerId="ADAL" clId="{5C255D01-7238-4166-AB99-814941D0F19E}" dt="2023-10-04T22:08:07.304" v="99" actId="1076"/>
          <ac:cxnSpMkLst>
            <pc:docMk/>
            <pc:sldMk cId="3449279897" sldId="453"/>
            <ac:cxnSpMk id="15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8:18.210" v="101" actId="1076"/>
          <ac:cxnSpMkLst>
            <pc:docMk/>
            <pc:sldMk cId="3449279897" sldId="453"/>
            <ac:cxnSpMk id="16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7:26.399" v="94" actId="14100"/>
          <ac:cxnSpMkLst>
            <pc:docMk/>
            <pc:sldMk cId="3449279897" sldId="453"/>
            <ac:cxnSpMk id="21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7:14.519" v="93" actId="1038"/>
          <ac:cxnSpMkLst>
            <pc:docMk/>
            <pc:sldMk cId="3449279897" sldId="453"/>
            <ac:cxnSpMk id="26" creationId="{00000000-0000-0000-0000-000000000000}"/>
          </ac:cxnSpMkLst>
        </pc:cxnChg>
      </pc:sldChg>
      <pc:sldChg chg="del">
        <pc:chgData name="Müller Harald" userId="040bb1b6-8838-4032-8cbc-38999f17fd1e" providerId="ADAL" clId="{5C255D01-7238-4166-AB99-814941D0F19E}" dt="2023-10-04T22:01:31.445" v="26" actId="47"/>
        <pc:sldMkLst>
          <pc:docMk/>
          <pc:sldMk cId="4160309474" sldId="454"/>
        </pc:sldMkLst>
      </pc:sldChg>
      <pc:sldChg chg="del">
        <pc:chgData name="Müller Harald" userId="040bb1b6-8838-4032-8cbc-38999f17fd1e" providerId="ADAL" clId="{5C255D01-7238-4166-AB99-814941D0F19E}" dt="2023-10-04T22:09:05.460" v="105" actId="47"/>
        <pc:sldMkLst>
          <pc:docMk/>
          <pc:sldMk cId="3514526487" sldId="455"/>
        </pc:sldMkLst>
      </pc:sldChg>
      <pc:sldChg chg="del">
        <pc:chgData name="Müller Harald" userId="040bb1b6-8838-4032-8cbc-38999f17fd1e" providerId="ADAL" clId="{5C255D01-7238-4166-AB99-814941D0F19E}" dt="2023-10-04T22:09:06.758" v="106" actId="47"/>
        <pc:sldMkLst>
          <pc:docMk/>
          <pc:sldMk cId="3519185619" sldId="456"/>
        </pc:sldMkLst>
      </pc:sldChg>
      <pc:sldChg chg="del">
        <pc:chgData name="Müller Harald" userId="040bb1b6-8838-4032-8cbc-38999f17fd1e" providerId="ADAL" clId="{5C255D01-7238-4166-AB99-814941D0F19E}" dt="2023-10-04T22:09:09.856" v="107" actId="47"/>
        <pc:sldMkLst>
          <pc:docMk/>
          <pc:sldMk cId="1791571314" sldId="457"/>
        </pc:sldMkLst>
      </pc:sldChg>
      <pc:sldChg chg="del">
        <pc:chgData name="Müller Harald" userId="040bb1b6-8838-4032-8cbc-38999f17fd1e" providerId="ADAL" clId="{5C255D01-7238-4166-AB99-814941D0F19E}" dt="2023-10-04T22:22:16.096" v="141" actId="47"/>
        <pc:sldMkLst>
          <pc:docMk/>
          <pc:sldMk cId="1511153163" sldId="461"/>
        </pc:sldMkLst>
      </pc:sldChg>
      <pc:sldChg chg="del">
        <pc:chgData name="Müller Harald" userId="040bb1b6-8838-4032-8cbc-38999f17fd1e" providerId="ADAL" clId="{5C255D01-7238-4166-AB99-814941D0F19E}" dt="2023-10-04T22:11:04.425" v="115" actId="47"/>
        <pc:sldMkLst>
          <pc:docMk/>
          <pc:sldMk cId="107095855" sldId="466"/>
        </pc:sldMkLst>
      </pc:sldChg>
      <pc:sldChg chg="del">
        <pc:chgData name="Müller Harald" userId="040bb1b6-8838-4032-8cbc-38999f17fd1e" providerId="ADAL" clId="{5C255D01-7238-4166-AB99-814941D0F19E}" dt="2023-10-04T22:11:54.830" v="117" actId="47"/>
        <pc:sldMkLst>
          <pc:docMk/>
          <pc:sldMk cId="982208309" sldId="468"/>
        </pc:sldMkLst>
      </pc:sldChg>
      <pc:sldChg chg="del">
        <pc:chgData name="Müller Harald" userId="040bb1b6-8838-4032-8cbc-38999f17fd1e" providerId="ADAL" clId="{5C255D01-7238-4166-AB99-814941D0F19E}" dt="2023-10-04T22:01:38.048" v="28" actId="47"/>
        <pc:sldMkLst>
          <pc:docMk/>
          <pc:sldMk cId="2010994655" sldId="470"/>
        </pc:sldMkLst>
      </pc:sldChg>
      <pc:sldChg chg="del">
        <pc:chgData name="Müller Harald" userId="040bb1b6-8838-4032-8cbc-38999f17fd1e" providerId="ADAL" clId="{5C255D01-7238-4166-AB99-814941D0F19E}" dt="2023-10-04T22:12:03.352" v="119" actId="47"/>
        <pc:sldMkLst>
          <pc:docMk/>
          <pc:sldMk cId="3524633919" sldId="472"/>
        </pc:sldMkLst>
      </pc:sldChg>
      <pc:sldChg chg="del">
        <pc:chgData name="Müller Harald" userId="040bb1b6-8838-4032-8cbc-38999f17fd1e" providerId="ADAL" clId="{5C255D01-7238-4166-AB99-814941D0F19E}" dt="2023-10-04T22:03:14.102" v="46" actId="47"/>
        <pc:sldMkLst>
          <pc:docMk/>
          <pc:sldMk cId="2968632643" sldId="482"/>
        </pc:sldMkLst>
      </pc:sldChg>
      <pc:sldChg chg="del">
        <pc:chgData name="Müller Harald" userId="040bb1b6-8838-4032-8cbc-38999f17fd1e" providerId="ADAL" clId="{5C255D01-7238-4166-AB99-814941D0F19E}" dt="2023-10-04T22:03:30.142" v="48" actId="47"/>
        <pc:sldMkLst>
          <pc:docMk/>
          <pc:sldMk cId="2720014945" sldId="483"/>
        </pc:sldMkLst>
      </pc:sldChg>
      <pc:sldChg chg="del">
        <pc:chgData name="Müller Harald" userId="040bb1b6-8838-4032-8cbc-38999f17fd1e" providerId="ADAL" clId="{5C255D01-7238-4166-AB99-814941D0F19E}" dt="2023-10-04T22:03:11.085" v="45" actId="47"/>
        <pc:sldMkLst>
          <pc:docMk/>
          <pc:sldMk cId="4090637278" sldId="484"/>
        </pc:sldMkLst>
      </pc:sldChg>
      <pc:sldChg chg="del">
        <pc:chgData name="Müller Harald" userId="040bb1b6-8838-4032-8cbc-38999f17fd1e" providerId="ADAL" clId="{5C255D01-7238-4166-AB99-814941D0F19E}" dt="2023-10-04T21:59:07.463" v="2" actId="47"/>
        <pc:sldMkLst>
          <pc:docMk/>
          <pc:sldMk cId="3165503536" sldId="492"/>
        </pc:sldMkLst>
      </pc:sldChg>
      <pc:sldChg chg="del">
        <pc:chgData name="Müller Harald" userId="040bb1b6-8838-4032-8cbc-38999f17fd1e" providerId="ADAL" clId="{5C255D01-7238-4166-AB99-814941D0F19E}" dt="2023-10-04T21:59:14.383" v="6" actId="47"/>
        <pc:sldMkLst>
          <pc:docMk/>
          <pc:sldMk cId="162964326" sldId="493"/>
        </pc:sldMkLst>
      </pc:sldChg>
      <pc:sldChg chg="del">
        <pc:chgData name="Müller Harald" userId="040bb1b6-8838-4032-8cbc-38999f17fd1e" providerId="ADAL" clId="{5C255D01-7238-4166-AB99-814941D0F19E}" dt="2023-10-04T21:59:36.677" v="12" actId="47"/>
        <pc:sldMkLst>
          <pc:docMk/>
          <pc:sldMk cId="2886061866" sldId="494"/>
        </pc:sldMkLst>
      </pc:sldChg>
      <pc:sldChg chg="del">
        <pc:chgData name="Müller Harald" userId="040bb1b6-8838-4032-8cbc-38999f17fd1e" providerId="ADAL" clId="{5C255D01-7238-4166-AB99-814941D0F19E}" dt="2023-10-04T21:59:39.187" v="14" actId="47"/>
        <pc:sldMkLst>
          <pc:docMk/>
          <pc:sldMk cId="471774834" sldId="495"/>
        </pc:sldMkLst>
      </pc:sldChg>
      <pc:sldChg chg="del">
        <pc:chgData name="Müller Harald" userId="040bb1b6-8838-4032-8cbc-38999f17fd1e" providerId="ADAL" clId="{5C255D01-7238-4166-AB99-814941D0F19E}" dt="2023-10-04T21:59:20.686" v="9" actId="47"/>
        <pc:sldMkLst>
          <pc:docMk/>
          <pc:sldMk cId="1514294054" sldId="496"/>
        </pc:sldMkLst>
      </pc:sldChg>
      <pc:sldChg chg="del">
        <pc:chgData name="Müller Harald" userId="040bb1b6-8838-4032-8cbc-38999f17fd1e" providerId="ADAL" clId="{5C255D01-7238-4166-AB99-814941D0F19E}" dt="2023-10-04T21:59:21.669" v="10" actId="47"/>
        <pc:sldMkLst>
          <pc:docMk/>
          <pc:sldMk cId="1518992104" sldId="497"/>
        </pc:sldMkLst>
      </pc:sldChg>
      <pc:sldChg chg="del">
        <pc:chgData name="Müller Harald" userId="040bb1b6-8838-4032-8cbc-38999f17fd1e" providerId="ADAL" clId="{5C255D01-7238-4166-AB99-814941D0F19E}" dt="2023-10-04T21:59:42.635" v="15" actId="47"/>
        <pc:sldMkLst>
          <pc:docMk/>
          <pc:sldMk cId="3181208072" sldId="498"/>
        </pc:sldMkLst>
      </pc:sldChg>
      <pc:sldChg chg="del">
        <pc:chgData name="Müller Harald" userId="040bb1b6-8838-4032-8cbc-38999f17fd1e" providerId="ADAL" clId="{5C255D01-7238-4166-AB99-814941D0F19E}" dt="2023-10-04T21:59:44.122" v="16" actId="47"/>
        <pc:sldMkLst>
          <pc:docMk/>
          <pc:sldMk cId="927850577" sldId="499"/>
        </pc:sldMkLst>
      </pc:sldChg>
      <pc:sldChg chg="del">
        <pc:chgData name="Müller Harald" userId="040bb1b6-8838-4032-8cbc-38999f17fd1e" providerId="ADAL" clId="{5C255D01-7238-4166-AB99-814941D0F19E}" dt="2023-10-04T21:59:48.335" v="17" actId="47"/>
        <pc:sldMkLst>
          <pc:docMk/>
          <pc:sldMk cId="162861727" sldId="500"/>
        </pc:sldMkLst>
      </pc:sldChg>
      <pc:sldChg chg="del">
        <pc:chgData name="Müller Harald" userId="040bb1b6-8838-4032-8cbc-38999f17fd1e" providerId="ADAL" clId="{5C255D01-7238-4166-AB99-814941D0F19E}" dt="2023-10-04T21:59:52.252" v="18" actId="47"/>
        <pc:sldMkLst>
          <pc:docMk/>
          <pc:sldMk cId="4183822366" sldId="502"/>
        </pc:sldMkLst>
      </pc:sldChg>
      <pc:sldChg chg="del">
        <pc:chgData name="Müller Harald" userId="040bb1b6-8838-4032-8cbc-38999f17fd1e" providerId="ADAL" clId="{5C255D01-7238-4166-AB99-814941D0F19E}" dt="2023-10-04T21:59:38.164" v="13" actId="47"/>
        <pc:sldMkLst>
          <pc:docMk/>
          <pc:sldMk cId="4211053402" sldId="506"/>
        </pc:sldMkLst>
      </pc:sldChg>
      <pc:sldChg chg="del">
        <pc:chgData name="Müller Harald" userId="040bb1b6-8838-4032-8cbc-38999f17fd1e" providerId="ADAL" clId="{5C255D01-7238-4166-AB99-814941D0F19E}" dt="2023-10-04T22:00:23.902" v="22" actId="47"/>
        <pc:sldMkLst>
          <pc:docMk/>
          <pc:sldMk cId="945511493" sldId="507"/>
        </pc:sldMkLst>
      </pc:sldChg>
      <pc:sldChg chg="del">
        <pc:chgData name="Müller Harald" userId="040bb1b6-8838-4032-8cbc-38999f17fd1e" providerId="ADAL" clId="{5C255D01-7238-4166-AB99-814941D0F19E}" dt="2023-10-04T22:01:21.442" v="24" actId="47"/>
        <pc:sldMkLst>
          <pc:docMk/>
          <pc:sldMk cId="2161604001" sldId="511"/>
        </pc:sldMkLst>
      </pc:sldChg>
      <pc:sldChg chg="del">
        <pc:chgData name="Müller Harald" userId="040bb1b6-8838-4032-8cbc-38999f17fd1e" providerId="ADAL" clId="{5C255D01-7238-4166-AB99-814941D0F19E}" dt="2023-10-04T22:01:41.767" v="29" actId="47"/>
        <pc:sldMkLst>
          <pc:docMk/>
          <pc:sldMk cId="124788965" sldId="512"/>
        </pc:sldMkLst>
      </pc:sldChg>
      <pc:sldChg chg="del">
        <pc:chgData name="Müller Harald" userId="040bb1b6-8838-4032-8cbc-38999f17fd1e" providerId="ADAL" clId="{5C255D01-7238-4166-AB99-814941D0F19E}" dt="2023-10-04T22:01:46.674" v="31" actId="47"/>
        <pc:sldMkLst>
          <pc:docMk/>
          <pc:sldMk cId="991030729" sldId="515"/>
        </pc:sldMkLst>
      </pc:sldChg>
      <pc:sldChg chg="del">
        <pc:chgData name="Müller Harald" userId="040bb1b6-8838-4032-8cbc-38999f17fd1e" providerId="ADAL" clId="{5C255D01-7238-4166-AB99-814941D0F19E}" dt="2023-10-04T22:02:50.762" v="43" actId="47"/>
        <pc:sldMkLst>
          <pc:docMk/>
          <pc:sldMk cId="23276164" sldId="516"/>
        </pc:sldMkLst>
      </pc:sldChg>
      <pc:sldChg chg="del">
        <pc:chgData name="Müller Harald" userId="040bb1b6-8838-4032-8cbc-38999f17fd1e" providerId="ADAL" clId="{5C255D01-7238-4166-AB99-814941D0F19E}" dt="2023-10-04T22:03:32.936" v="49" actId="47"/>
        <pc:sldMkLst>
          <pc:docMk/>
          <pc:sldMk cId="3813116796" sldId="519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3414969197" sldId="520"/>
        </pc:sldMkLst>
      </pc:sldChg>
      <pc:sldChg chg="del">
        <pc:chgData name="Müller Harald" userId="040bb1b6-8838-4032-8cbc-38999f17fd1e" providerId="ADAL" clId="{5C255D01-7238-4166-AB99-814941D0F19E}" dt="2023-10-04T22:05:29.656" v="53" actId="47"/>
        <pc:sldMkLst>
          <pc:docMk/>
          <pc:sldMk cId="314829091" sldId="521"/>
        </pc:sldMkLst>
      </pc:sldChg>
      <pc:sldChg chg="modSp mod">
        <pc:chgData name="Müller Harald" userId="040bb1b6-8838-4032-8cbc-38999f17fd1e" providerId="ADAL" clId="{5C255D01-7238-4166-AB99-814941D0F19E}" dt="2023-10-04T22:27:58.785" v="147" actId="13926"/>
        <pc:sldMkLst>
          <pc:docMk/>
          <pc:sldMk cId="184961122" sldId="528"/>
        </pc:sldMkLst>
        <pc:spChg chg="mod">
          <ac:chgData name="Müller Harald" userId="040bb1b6-8838-4032-8cbc-38999f17fd1e" providerId="ADAL" clId="{5C255D01-7238-4166-AB99-814941D0F19E}" dt="2023-10-04T22:27:58.785" v="147" actId="13926"/>
          <ac:spMkLst>
            <pc:docMk/>
            <pc:sldMk cId="184961122" sldId="528"/>
            <ac:spMk id="8" creationId="{43E6BA54-DDFA-4B5E-8D62-43FE042D61C2}"/>
          </ac:spMkLst>
        </pc:spChg>
      </pc:sldChg>
      <pc:sldChg chg="modSp mod">
        <pc:chgData name="Müller Harald" userId="040bb1b6-8838-4032-8cbc-38999f17fd1e" providerId="ADAL" clId="{5C255D01-7238-4166-AB99-814941D0F19E}" dt="2023-10-04T22:28:26.571" v="149" actId="1036"/>
        <pc:sldMkLst>
          <pc:docMk/>
          <pc:sldMk cId="3129474648" sldId="530"/>
        </pc:sldMkLst>
        <pc:spChg chg="mod">
          <ac:chgData name="Müller Harald" userId="040bb1b6-8838-4032-8cbc-38999f17fd1e" providerId="ADAL" clId="{5C255D01-7238-4166-AB99-814941D0F19E}" dt="2023-10-04T22:27:25.772" v="145"/>
          <ac:spMkLst>
            <pc:docMk/>
            <pc:sldMk cId="3129474648" sldId="530"/>
            <ac:spMk id="3" creationId="{9C42806A-26DE-4295-8BD7-3A47E21AF5CD}"/>
          </ac:spMkLst>
        </pc:spChg>
        <pc:spChg chg="mod">
          <ac:chgData name="Müller Harald" userId="040bb1b6-8838-4032-8cbc-38999f17fd1e" providerId="ADAL" clId="{5C255D01-7238-4166-AB99-814941D0F19E}" dt="2023-10-04T22:28:26.571" v="149" actId="1036"/>
          <ac:spMkLst>
            <pc:docMk/>
            <pc:sldMk cId="3129474648" sldId="530"/>
            <ac:spMk id="4" creationId="{CA5EE535-1DBD-4237-9AB9-7570AA74991D}"/>
          </ac:spMkLst>
        </pc:spChg>
      </pc:sldChg>
      <pc:sldChg chg="modSp mod">
        <pc:chgData name="Müller Harald" userId="040bb1b6-8838-4032-8cbc-38999f17fd1e" providerId="ADAL" clId="{5C255D01-7238-4166-AB99-814941D0F19E}" dt="2023-10-04T22:29:02.741" v="151" actId="1036"/>
        <pc:sldMkLst>
          <pc:docMk/>
          <pc:sldMk cId="2650850139" sldId="531"/>
        </pc:sldMkLst>
        <pc:spChg chg="mod">
          <ac:chgData name="Müller Harald" userId="040bb1b6-8838-4032-8cbc-38999f17fd1e" providerId="ADAL" clId="{5C255D01-7238-4166-AB99-814941D0F19E}" dt="2023-10-04T22:27:32.428" v="146"/>
          <ac:spMkLst>
            <pc:docMk/>
            <pc:sldMk cId="2650850139" sldId="531"/>
            <ac:spMk id="3" creationId="{05D6EEA8-7567-4604-9C99-F960705E82A5}"/>
          </ac:spMkLst>
        </pc:spChg>
        <pc:spChg chg="mod">
          <ac:chgData name="Müller Harald" userId="040bb1b6-8838-4032-8cbc-38999f17fd1e" providerId="ADAL" clId="{5C255D01-7238-4166-AB99-814941D0F19E}" dt="2023-10-04T22:29:02.741" v="151" actId="1036"/>
          <ac:spMkLst>
            <pc:docMk/>
            <pc:sldMk cId="2650850139" sldId="531"/>
            <ac:spMk id="4" creationId="{B6F99292-1961-4416-9BAD-0C2B295BED19}"/>
          </ac:spMkLst>
        </pc:spChg>
      </pc:sldChg>
      <pc:sldChg chg="modSp mod">
        <pc:chgData name="Müller Harald" userId="040bb1b6-8838-4032-8cbc-38999f17fd1e" providerId="ADAL" clId="{5C255D01-7238-4166-AB99-814941D0F19E}" dt="2023-10-04T22:29:43.729" v="152"/>
        <pc:sldMkLst>
          <pc:docMk/>
          <pc:sldMk cId="3743118231" sldId="532"/>
        </pc:sldMkLst>
        <pc:spChg chg="mod">
          <ac:chgData name="Müller Harald" userId="040bb1b6-8838-4032-8cbc-38999f17fd1e" providerId="ADAL" clId="{5C255D01-7238-4166-AB99-814941D0F19E}" dt="2023-10-04T22:29:43.729" v="152"/>
          <ac:spMkLst>
            <pc:docMk/>
            <pc:sldMk cId="3743118231" sldId="532"/>
            <ac:spMk id="3" creationId="{0044296C-3AD2-449B-AF2E-163F24BBC92F}"/>
          </ac:spMkLst>
        </pc:spChg>
      </pc:sldChg>
      <pc:sldChg chg="modSp mod">
        <pc:chgData name="Müller Harald" userId="040bb1b6-8838-4032-8cbc-38999f17fd1e" providerId="ADAL" clId="{5C255D01-7238-4166-AB99-814941D0F19E}" dt="2023-10-04T22:29:53.783" v="153"/>
        <pc:sldMkLst>
          <pc:docMk/>
          <pc:sldMk cId="1725485014" sldId="533"/>
        </pc:sldMkLst>
        <pc:spChg chg="mod">
          <ac:chgData name="Müller Harald" userId="040bb1b6-8838-4032-8cbc-38999f17fd1e" providerId="ADAL" clId="{5C255D01-7238-4166-AB99-814941D0F19E}" dt="2023-10-04T22:29:53.783" v="153"/>
          <ac:spMkLst>
            <pc:docMk/>
            <pc:sldMk cId="1725485014" sldId="533"/>
            <ac:spMk id="3" creationId="{4ED09C35-EC04-4E5B-B924-B35334535038}"/>
          </ac:spMkLst>
        </pc:spChg>
      </pc:sldChg>
      <pc:sldChg chg="modSp mod">
        <pc:chgData name="Müller Harald" userId="040bb1b6-8838-4032-8cbc-38999f17fd1e" providerId="ADAL" clId="{5C255D01-7238-4166-AB99-814941D0F19E}" dt="2023-10-04T22:30:01.535" v="154"/>
        <pc:sldMkLst>
          <pc:docMk/>
          <pc:sldMk cId="1476507983" sldId="534"/>
        </pc:sldMkLst>
        <pc:spChg chg="mod">
          <ac:chgData name="Müller Harald" userId="040bb1b6-8838-4032-8cbc-38999f17fd1e" providerId="ADAL" clId="{5C255D01-7238-4166-AB99-814941D0F19E}" dt="2023-10-04T22:30:01.535" v="154"/>
          <ac:spMkLst>
            <pc:docMk/>
            <pc:sldMk cId="1476507983" sldId="534"/>
            <ac:spMk id="3" creationId="{BF4C3468-7DA1-4DC6-B239-E2DEE590A6ED}"/>
          </ac:spMkLst>
        </pc:spChg>
      </pc:sldChg>
      <pc:sldChg chg="modSp mod">
        <pc:chgData name="Müller Harald" userId="040bb1b6-8838-4032-8cbc-38999f17fd1e" providerId="ADAL" clId="{5C255D01-7238-4166-AB99-814941D0F19E}" dt="2023-10-04T22:42:34.675" v="305" actId="13926"/>
        <pc:sldMkLst>
          <pc:docMk/>
          <pc:sldMk cId="3453848113" sldId="535"/>
        </pc:sldMkLst>
        <pc:spChg chg="mod">
          <ac:chgData name="Müller Harald" userId="040bb1b6-8838-4032-8cbc-38999f17fd1e" providerId="ADAL" clId="{5C255D01-7238-4166-AB99-814941D0F19E}" dt="2023-10-04T22:42:34.675" v="305" actId="13926"/>
          <ac:spMkLst>
            <pc:docMk/>
            <pc:sldMk cId="3453848113" sldId="535"/>
            <ac:spMk id="3" creationId="{7799D7DB-03F3-4ED5-BC8C-F092712E0A86}"/>
          </ac:spMkLst>
        </pc:spChg>
      </pc:sldChg>
      <pc:sldChg chg="add del">
        <pc:chgData name="Müller Harald" userId="040bb1b6-8838-4032-8cbc-38999f17fd1e" providerId="ADAL" clId="{5C255D01-7238-4166-AB99-814941D0F19E}" dt="2023-10-04T22:53:33.324" v="491" actId="47"/>
        <pc:sldMkLst>
          <pc:docMk/>
          <pc:sldMk cId="4122837729" sldId="549"/>
        </pc:sldMkLst>
      </pc:sldChg>
      <pc:sldChg chg="del">
        <pc:chgData name="Müller Harald" userId="040bb1b6-8838-4032-8cbc-38999f17fd1e" providerId="ADAL" clId="{5C255D01-7238-4166-AB99-814941D0F19E}" dt="2023-10-04T22:10:10.953" v="110" actId="47"/>
        <pc:sldMkLst>
          <pc:docMk/>
          <pc:sldMk cId="1539519846" sldId="550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4023458544" sldId="560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844184785" sldId="561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4246093344" sldId="562"/>
        </pc:sldMkLst>
      </pc:sldChg>
      <pc:sldChg chg="del">
        <pc:chgData name="Müller Harald" userId="040bb1b6-8838-4032-8cbc-38999f17fd1e" providerId="ADAL" clId="{5C255D01-7238-4166-AB99-814941D0F19E}" dt="2023-10-04T22:03:17.152" v="47" actId="47"/>
        <pc:sldMkLst>
          <pc:docMk/>
          <pc:sldMk cId="596175047" sldId="570"/>
        </pc:sldMkLst>
      </pc:sldChg>
      <pc:sldChg chg="del">
        <pc:chgData name="Müller Harald" userId="040bb1b6-8838-4032-8cbc-38999f17fd1e" providerId="ADAL" clId="{5C255D01-7238-4166-AB99-814941D0F19E}" dt="2023-10-04T21:59:54.655" v="19" actId="47"/>
        <pc:sldMkLst>
          <pc:docMk/>
          <pc:sldMk cId="949320518" sldId="574"/>
        </pc:sldMkLst>
      </pc:sldChg>
      <pc:sldChg chg="del">
        <pc:chgData name="Müller Harald" userId="040bb1b6-8838-4032-8cbc-38999f17fd1e" providerId="ADAL" clId="{5C255D01-7238-4166-AB99-814941D0F19E}" dt="2023-10-04T21:59:13.650" v="5" actId="47"/>
        <pc:sldMkLst>
          <pc:docMk/>
          <pc:sldMk cId="1323094481" sldId="575"/>
        </pc:sldMkLst>
      </pc:sldChg>
      <pc:sldChg chg="del">
        <pc:chgData name="Müller Harald" userId="040bb1b6-8838-4032-8cbc-38999f17fd1e" providerId="ADAL" clId="{5C255D01-7238-4166-AB99-814941D0F19E}" dt="2023-10-04T21:59:36.082" v="11" actId="47"/>
        <pc:sldMkLst>
          <pc:docMk/>
          <pc:sldMk cId="768371896" sldId="577"/>
        </pc:sldMkLst>
      </pc:sldChg>
      <pc:sldChg chg="del">
        <pc:chgData name="Müller Harald" userId="040bb1b6-8838-4032-8cbc-38999f17fd1e" providerId="ADAL" clId="{5C255D01-7238-4166-AB99-814941D0F19E}" dt="2023-10-04T22:00:31.117" v="23" actId="47"/>
        <pc:sldMkLst>
          <pc:docMk/>
          <pc:sldMk cId="995135592" sldId="578"/>
        </pc:sldMkLst>
      </pc:sldChg>
      <pc:sldChg chg="del">
        <pc:chgData name="Müller Harald" userId="040bb1b6-8838-4032-8cbc-38999f17fd1e" providerId="ADAL" clId="{5C255D01-7238-4166-AB99-814941D0F19E}" dt="2023-10-04T22:01:45.233" v="30" actId="47"/>
        <pc:sldMkLst>
          <pc:docMk/>
          <pc:sldMk cId="2560606241" sldId="579"/>
        </pc:sldMkLst>
      </pc:sldChg>
      <pc:sldChg chg="del">
        <pc:chgData name="Müller Harald" userId="040bb1b6-8838-4032-8cbc-38999f17fd1e" providerId="ADAL" clId="{5C255D01-7238-4166-AB99-814941D0F19E}" dt="2023-10-04T22:01:29.580" v="25" actId="47"/>
        <pc:sldMkLst>
          <pc:docMk/>
          <pc:sldMk cId="947500403" sldId="580"/>
        </pc:sldMkLst>
      </pc:sldChg>
      <pc:sldChg chg="del">
        <pc:chgData name="Müller Harald" userId="040bb1b6-8838-4032-8cbc-38999f17fd1e" providerId="ADAL" clId="{5C255D01-7238-4166-AB99-814941D0F19E}" dt="2023-10-04T22:10:17.969" v="111" actId="47"/>
        <pc:sldMkLst>
          <pc:docMk/>
          <pc:sldMk cId="3451985578" sldId="586"/>
        </pc:sldMkLst>
      </pc:sldChg>
      <pc:sldChg chg="del">
        <pc:chgData name="Müller Harald" userId="040bb1b6-8838-4032-8cbc-38999f17fd1e" providerId="ADAL" clId="{5C255D01-7238-4166-AB99-814941D0F19E}" dt="2023-10-04T21:59:11.367" v="4" actId="47"/>
        <pc:sldMkLst>
          <pc:docMk/>
          <pc:sldMk cId="1364578565" sldId="587"/>
        </pc:sldMkLst>
      </pc:sldChg>
      <pc:sldChg chg="del">
        <pc:chgData name="Müller Harald" userId="040bb1b6-8838-4032-8cbc-38999f17fd1e" providerId="ADAL" clId="{5C255D01-7238-4166-AB99-814941D0F19E}" dt="2023-10-04T22:00:17.315" v="21" actId="47"/>
        <pc:sldMkLst>
          <pc:docMk/>
          <pc:sldMk cId="3503076623" sldId="589"/>
        </pc:sldMkLst>
      </pc:sldChg>
      <pc:sldChg chg="del">
        <pc:chgData name="Müller Harald" userId="040bb1b6-8838-4032-8cbc-38999f17fd1e" providerId="ADAL" clId="{5C255D01-7238-4166-AB99-814941D0F19E}" dt="2023-10-04T22:03:34.347" v="50" actId="47"/>
        <pc:sldMkLst>
          <pc:docMk/>
          <pc:sldMk cId="1114476352" sldId="590"/>
        </pc:sldMkLst>
      </pc:sldChg>
      <pc:sldChg chg="del">
        <pc:chgData name="Müller Harald" userId="040bb1b6-8838-4032-8cbc-38999f17fd1e" providerId="ADAL" clId="{5C255D01-7238-4166-AB99-814941D0F19E}" dt="2023-10-04T22:09:17.717" v="108" actId="47"/>
        <pc:sldMkLst>
          <pc:docMk/>
          <pc:sldMk cId="3407368495" sldId="591"/>
        </pc:sldMkLst>
      </pc:sldChg>
      <pc:sldChg chg="del">
        <pc:chgData name="Müller Harald" userId="040bb1b6-8838-4032-8cbc-38999f17fd1e" providerId="ADAL" clId="{5C255D01-7238-4166-AB99-814941D0F19E}" dt="2023-10-04T22:09:19.356" v="109" actId="47"/>
        <pc:sldMkLst>
          <pc:docMk/>
          <pc:sldMk cId="2954544312" sldId="592"/>
        </pc:sldMkLst>
      </pc:sldChg>
      <pc:sldChg chg="del">
        <pc:chgData name="Müller Harald" userId="040bb1b6-8838-4032-8cbc-38999f17fd1e" providerId="ADAL" clId="{5C255D01-7238-4166-AB99-814941D0F19E}" dt="2023-10-04T22:01:57.236" v="38" actId="47"/>
        <pc:sldMkLst>
          <pc:docMk/>
          <pc:sldMk cId="2622064221" sldId="594"/>
        </pc:sldMkLst>
      </pc:sldChg>
      <pc:sldChg chg="del">
        <pc:chgData name="Müller Harald" userId="040bb1b6-8838-4032-8cbc-38999f17fd1e" providerId="ADAL" clId="{5C255D01-7238-4166-AB99-814941D0F19E}" dt="2023-10-04T22:01:58.585" v="39" actId="47"/>
        <pc:sldMkLst>
          <pc:docMk/>
          <pc:sldMk cId="1340620250" sldId="595"/>
        </pc:sldMkLst>
      </pc:sldChg>
      <pc:sldChg chg="del">
        <pc:chgData name="Müller Harald" userId="040bb1b6-8838-4032-8cbc-38999f17fd1e" providerId="ADAL" clId="{5C255D01-7238-4166-AB99-814941D0F19E}" dt="2023-10-04T22:20:34.171" v="140" actId="47"/>
        <pc:sldMkLst>
          <pc:docMk/>
          <pc:sldMk cId="1964543640" sldId="596"/>
        </pc:sldMkLst>
      </pc:sldChg>
      <pc:sldChg chg="del">
        <pc:chgData name="Müller Harald" userId="040bb1b6-8838-4032-8cbc-38999f17fd1e" providerId="ADAL" clId="{5C255D01-7238-4166-AB99-814941D0F19E}" dt="2023-10-04T22:10:19.335" v="112" actId="47"/>
        <pc:sldMkLst>
          <pc:docMk/>
          <pc:sldMk cId="1423323583" sldId="600"/>
        </pc:sldMkLst>
      </pc:sldChg>
      <pc:sldChg chg="add del">
        <pc:chgData name="Müller Harald" userId="040bb1b6-8838-4032-8cbc-38999f17fd1e" providerId="ADAL" clId="{5C255D01-7238-4166-AB99-814941D0F19E}" dt="2023-10-04T22:11:11.679" v="116" actId="47"/>
        <pc:sldMkLst>
          <pc:docMk/>
          <pc:sldMk cId="3476117118" sldId="601"/>
        </pc:sldMkLst>
      </pc:sldChg>
      <pc:sldChg chg="del">
        <pc:chgData name="Müller Harald" userId="040bb1b6-8838-4032-8cbc-38999f17fd1e" providerId="ADAL" clId="{5C255D01-7238-4166-AB99-814941D0F19E}" dt="2023-10-04T22:03:01.767" v="44" actId="47"/>
        <pc:sldMkLst>
          <pc:docMk/>
          <pc:sldMk cId="1758378653" sldId="603"/>
        </pc:sldMkLst>
      </pc:sldChg>
      <pc:sldChg chg="del">
        <pc:chgData name="Müller Harald" userId="040bb1b6-8838-4032-8cbc-38999f17fd1e" providerId="ADAL" clId="{5C255D01-7238-4166-AB99-814941D0F19E}" dt="2023-10-04T22:53:54.003" v="499" actId="47"/>
        <pc:sldMkLst>
          <pc:docMk/>
          <pc:sldMk cId="2337309004" sldId="604"/>
        </pc:sldMkLst>
      </pc:sldChg>
      <pc:sldChg chg="addSp delSp modSp add mod">
        <pc:chgData name="Müller Harald" userId="040bb1b6-8838-4032-8cbc-38999f17fd1e" providerId="ADAL" clId="{5C255D01-7238-4166-AB99-814941D0F19E}" dt="2023-10-04T22:43:14.438" v="317" actId="20577"/>
        <pc:sldMkLst>
          <pc:docMk/>
          <pc:sldMk cId="867868519" sldId="605"/>
        </pc:sldMkLst>
        <pc:spChg chg="add del mod">
          <ac:chgData name="Müller Harald" userId="040bb1b6-8838-4032-8cbc-38999f17fd1e" providerId="ADAL" clId="{5C255D01-7238-4166-AB99-814941D0F19E}" dt="2023-10-04T22:38:08.608" v="219" actId="478"/>
          <ac:spMkLst>
            <pc:docMk/>
            <pc:sldMk cId="867868519" sldId="605"/>
            <ac:spMk id="5" creationId="{D19FEE78-7D1F-66C3-8CD3-67201CFE3FA5}"/>
          </ac:spMkLst>
        </pc:spChg>
        <pc:spChg chg="del">
          <ac:chgData name="Müller Harald" userId="040bb1b6-8838-4032-8cbc-38999f17fd1e" providerId="ADAL" clId="{5C255D01-7238-4166-AB99-814941D0F19E}" dt="2023-10-04T22:37:18.735" v="214" actId="478"/>
          <ac:spMkLst>
            <pc:docMk/>
            <pc:sldMk cId="867868519" sldId="605"/>
            <ac:spMk id="6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37:20.416" v="215"/>
          <ac:spMkLst>
            <pc:docMk/>
            <pc:sldMk cId="867868519" sldId="605"/>
            <ac:spMk id="7" creationId="{EE7DE43F-BF72-FA59-37E5-65C58F6064F2}"/>
          </ac:spMkLst>
        </pc:spChg>
        <pc:spChg chg="add mod">
          <ac:chgData name="Müller Harald" userId="040bb1b6-8838-4032-8cbc-38999f17fd1e" providerId="ADAL" clId="{5C255D01-7238-4166-AB99-814941D0F19E}" dt="2023-10-04T22:43:14.438" v="317" actId="20577"/>
          <ac:spMkLst>
            <pc:docMk/>
            <pc:sldMk cId="867868519" sldId="605"/>
            <ac:spMk id="8" creationId="{4310D58A-AB10-54EC-2192-22F0AF4043FA}"/>
          </ac:spMkLst>
        </pc:spChg>
      </pc:sldChg>
      <pc:sldChg chg="del">
        <pc:chgData name="Müller Harald" userId="040bb1b6-8838-4032-8cbc-38999f17fd1e" providerId="ADAL" clId="{5C255D01-7238-4166-AB99-814941D0F19E}" dt="2023-10-04T22:05:32.658" v="54" actId="47"/>
        <pc:sldMkLst>
          <pc:docMk/>
          <pc:sldMk cId="992018473" sldId="605"/>
        </pc:sldMkLst>
      </pc:sldChg>
      <pc:sldChg chg="modSp add del mod">
        <pc:chgData name="Müller Harald" userId="040bb1b6-8838-4032-8cbc-38999f17fd1e" providerId="ADAL" clId="{5C255D01-7238-4166-AB99-814941D0F19E}" dt="2023-10-04T22:35:30.045" v="186" actId="47"/>
        <pc:sldMkLst>
          <pc:docMk/>
          <pc:sldMk cId="273116089" sldId="606"/>
        </pc:sldMkLst>
        <pc:spChg chg="mod">
          <ac:chgData name="Müller Harald" userId="040bb1b6-8838-4032-8cbc-38999f17fd1e" providerId="ADAL" clId="{5C255D01-7238-4166-AB99-814941D0F19E}" dt="2023-10-04T22:34:31.884" v="185" actId="207"/>
          <ac:spMkLst>
            <pc:docMk/>
            <pc:sldMk cId="273116089" sldId="606"/>
            <ac:spMk id="3" creationId="{00000000-0000-0000-0000-000000000000}"/>
          </ac:spMkLst>
        </pc:spChg>
      </pc:sldChg>
      <pc:sldChg chg="addSp delSp modSp add mod">
        <pc:chgData name="Müller Harald" userId="040bb1b6-8838-4032-8cbc-38999f17fd1e" providerId="ADAL" clId="{5C255D01-7238-4166-AB99-814941D0F19E}" dt="2023-10-04T22:48:32.806" v="454" actId="20577"/>
        <pc:sldMkLst>
          <pc:docMk/>
          <pc:sldMk cId="2782233944" sldId="607"/>
        </pc:sldMkLst>
        <pc:spChg chg="del">
          <ac:chgData name="Müller Harald" userId="040bb1b6-8838-4032-8cbc-38999f17fd1e" providerId="ADAL" clId="{5C255D01-7238-4166-AB99-814941D0F19E}" dt="2023-10-04T22:41:05.635" v="271" actId="478"/>
          <ac:spMkLst>
            <pc:docMk/>
            <pc:sldMk cId="2782233944" sldId="607"/>
            <ac:spMk id="2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42:00.927" v="304" actId="313"/>
          <ac:spMkLst>
            <pc:docMk/>
            <pc:sldMk cId="2782233944" sldId="607"/>
            <ac:spMk id="3" creationId="{00000000-0000-0000-0000-000000000000}"/>
          </ac:spMkLst>
        </pc:spChg>
        <pc:spChg chg="add del mod">
          <ac:chgData name="Müller Harald" userId="040bb1b6-8838-4032-8cbc-38999f17fd1e" providerId="ADAL" clId="{5C255D01-7238-4166-AB99-814941D0F19E}" dt="2023-10-04T22:37:41.411" v="218" actId="478"/>
          <ac:spMkLst>
            <pc:docMk/>
            <pc:sldMk cId="2782233944" sldId="607"/>
            <ac:spMk id="5" creationId="{7061BD6D-44F9-D640-1DAB-65F62ED01F92}"/>
          </ac:spMkLst>
        </pc:spChg>
        <pc:spChg chg="del">
          <ac:chgData name="Müller Harald" userId="040bb1b6-8838-4032-8cbc-38999f17fd1e" providerId="ADAL" clId="{5C255D01-7238-4166-AB99-814941D0F19E}" dt="2023-10-04T22:37:25.565" v="216" actId="478"/>
          <ac:spMkLst>
            <pc:docMk/>
            <pc:sldMk cId="2782233944" sldId="607"/>
            <ac:spMk id="6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37:33" v="217"/>
          <ac:spMkLst>
            <pc:docMk/>
            <pc:sldMk cId="2782233944" sldId="607"/>
            <ac:spMk id="7" creationId="{D66F1784-3EDC-B32E-6172-28CAD9A1816B}"/>
          </ac:spMkLst>
        </pc:spChg>
        <pc:spChg chg="add mod">
          <ac:chgData name="Müller Harald" userId="040bb1b6-8838-4032-8cbc-38999f17fd1e" providerId="ADAL" clId="{5C255D01-7238-4166-AB99-814941D0F19E}" dt="2023-10-04T22:48:24.997" v="451" actId="1076"/>
          <ac:spMkLst>
            <pc:docMk/>
            <pc:sldMk cId="2782233944" sldId="607"/>
            <ac:spMk id="8" creationId="{5A4430C1-490D-18D4-3EAF-94EBB6A1A3C2}"/>
          </ac:spMkLst>
        </pc:spChg>
        <pc:spChg chg="add mod">
          <ac:chgData name="Müller Harald" userId="040bb1b6-8838-4032-8cbc-38999f17fd1e" providerId="ADAL" clId="{5C255D01-7238-4166-AB99-814941D0F19E}" dt="2023-10-04T22:48:24.997" v="451" actId="1076"/>
          <ac:spMkLst>
            <pc:docMk/>
            <pc:sldMk cId="2782233944" sldId="607"/>
            <ac:spMk id="9" creationId="{A84C894A-D782-F8F6-6988-7DB7E358D909}"/>
          </ac:spMkLst>
        </pc:spChg>
        <pc:spChg chg="add mod">
          <ac:chgData name="Müller Harald" userId="040bb1b6-8838-4032-8cbc-38999f17fd1e" providerId="ADAL" clId="{5C255D01-7238-4166-AB99-814941D0F19E}" dt="2023-10-04T22:48:32.806" v="454" actId="20577"/>
          <ac:spMkLst>
            <pc:docMk/>
            <pc:sldMk cId="2782233944" sldId="607"/>
            <ac:spMk id="10" creationId="{7013696A-CE1D-A083-10DA-BAA275E039DE}"/>
          </ac:spMkLst>
        </pc:spChg>
      </pc:sldChg>
      <pc:sldChg chg="addSp delSp modSp new mod">
        <pc:chgData name="Müller Harald" userId="040bb1b6-8838-4032-8cbc-38999f17fd1e" providerId="ADAL" clId="{5C255D01-7238-4166-AB99-814941D0F19E}" dt="2023-10-04T22:52:16.412" v="490" actId="1076"/>
        <pc:sldMkLst>
          <pc:docMk/>
          <pc:sldMk cId="3867044185" sldId="608"/>
        </pc:sldMkLst>
        <pc:spChg chg="del">
          <ac:chgData name="Müller Harald" userId="040bb1b6-8838-4032-8cbc-38999f17fd1e" providerId="ADAL" clId="{5C255D01-7238-4166-AB99-814941D0F19E}" dt="2023-10-04T22:44:35.442" v="443" actId="478"/>
          <ac:spMkLst>
            <pc:docMk/>
            <pc:sldMk cId="3867044185" sldId="608"/>
            <ac:spMk id="2" creationId="{FB89986A-9C92-3F68-14B8-D5C9FE78FE68}"/>
          </ac:spMkLst>
        </pc:spChg>
        <pc:spChg chg="del">
          <ac:chgData name="Müller Harald" userId="040bb1b6-8838-4032-8cbc-38999f17fd1e" providerId="ADAL" clId="{5C255D01-7238-4166-AB99-814941D0F19E}" dt="2023-10-04T22:44:39.804" v="444" actId="478"/>
          <ac:spMkLst>
            <pc:docMk/>
            <pc:sldMk cId="3867044185" sldId="608"/>
            <ac:spMk id="3" creationId="{54F077B6-0412-33A6-EB3B-6847E1182821}"/>
          </ac:spMkLst>
        </pc:spChg>
        <pc:spChg chg="add del">
          <ac:chgData name="Müller Harald" userId="040bb1b6-8838-4032-8cbc-38999f17fd1e" providerId="ADAL" clId="{5C255D01-7238-4166-AB99-814941D0F19E}" dt="2023-10-04T22:46:45.904" v="446" actId="478"/>
          <ac:spMkLst>
            <pc:docMk/>
            <pc:sldMk cId="3867044185" sldId="608"/>
            <ac:spMk id="5" creationId="{6D408AAA-D4A9-FE1D-9DA6-F9BA1A434C16}"/>
          </ac:spMkLst>
        </pc:spChg>
        <pc:spChg chg="add del mod">
          <ac:chgData name="Müller Harald" userId="040bb1b6-8838-4032-8cbc-38999f17fd1e" providerId="ADAL" clId="{5C255D01-7238-4166-AB99-814941D0F19E}" dt="2023-10-04T22:48:13.390" v="450"/>
          <ac:spMkLst>
            <pc:docMk/>
            <pc:sldMk cId="3867044185" sldId="608"/>
            <ac:spMk id="8" creationId="{6F774714-00BD-D51B-866B-CAC1D6E64BD8}"/>
          </ac:spMkLst>
        </pc:spChg>
        <pc:picChg chg="add mod">
          <ac:chgData name="Müller Harald" userId="040bb1b6-8838-4032-8cbc-38999f17fd1e" providerId="ADAL" clId="{5C255D01-7238-4166-AB99-814941D0F19E}" dt="2023-10-04T22:50:41.707" v="486" actId="1036"/>
          <ac:picMkLst>
            <pc:docMk/>
            <pc:sldMk cId="3867044185" sldId="608"/>
            <ac:picMk id="7" creationId="{9CEC86DF-D785-293A-5E34-2A419B1C554B}"/>
          </ac:picMkLst>
        </pc:picChg>
        <pc:picChg chg="add mod">
          <ac:chgData name="Müller Harald" userId="040bb1b6-8838-4032-8cbc-38999f17fd1e" providerId="ADAL" clId="{5C255D01-7238-4166-AB99-814941D0F19E}" dt="2023-10-04T22:51:25.431" v="488" actId="1076"/>
          <ac:picMkLst>
            <pc:docMk/>
            <pc:sldMk cId="3867044185" sldId="608"/>
            <ac:picMk id="10" creationId="{11C59890-B6F7-3DC4-06AE-D2D0B46F69C2}"/>
          </ac:picMkLst>
        </pc:picChg>
        <pc:picChg chg="add mod">
          <ac:chgData name="Müller Harald" userId="040bb1b6-8838-4032-8cbc-38999f17fd1e" providerId="ADAL" clId="{5C255D01-7238-4166-AB99-814941D0F19E}" dt="2023-10-04T22:52:16.412" v="490" actId="1076"/>
          <ac:picMkLst>
            <pc:docMk/>
            <pc:sldMk cId="3867044185" sldId="608"/>
            <ac:picMk id="12" creationId="{B44CED27-4631-65F8-DD6E-67150729A95A}"/>
          </ac:picMkLst>
        </pc:picChg>
      </pc:sldChg>
      <pc:sldMasterChg chg="delSp delSldLayout modSldLayout">
        <pc:chgData name="Müller Harald" userId="040bb1b6-8838-4032-8cbc-38999f17fd1e" providerId="ADAL" clId="{5C255D01-7238-4166-AB99-814941D0F19E}" dt="2023-10-04T22:19:10.648" v="139" actId="478"/>
        <pc:sldMasterMkLst>
          <pc:docMk/>
          <pc:sldMasterMk cId="0" sldId="2147483804"/>
        </pc:sldMasterMkLst>
        <pc:picChg chg="del">
          <ac:chgData name="Müller Harald" userId="040bb1b6-8838-4032-8cbc-38999f17fd1e" providerId="ADAL" clId="{5C255D01-7238-4166-AB99-814941D0F19E}" dt="2023-10-04T22:17:26.774" v="136" actId="478"/>
          <ac:picMkLst>
            <pc:docMk/>
            <pc:sldMasterMk cId="0" sldId="2147483804"/>
            <ac:picMk id="4" creationId="{00000000-0000-0000-0000-000000000000}"/>
          </ac:picMkLst>
        </pc:picChg>
        <pc:picChg chg="del">
          <ac:chgData name="Müller Harald" userId="040bb1b6-8838-4032-8cbc-38999f17fd1e" providerId="ADAL" clId="{5C255D01-7238-4166-AB99-814941D0F19E}" dt="2023-10-04T22:17:28.745" v="137" actId="478"/>
          <ac:picMkLst>
            <pc:docMk/>
            <pc:sldMasterMk cId="0" sldId="2147483804"/>
            <ac:picMk id="5" creationId="{00000000-0000-0000-0000-000000000000}"/>
          </ac:picMkLst>
        </pc:picChg>
        <pc:sldLayoutChg chg="del">
          <pc:chgData name="Müller Harald" userId="040bb1b6-8838-4032-8cbc-38999f17fd1e" providerId="ADAL" clId="{5C255D01-7238-4166-AB99-814941D0F19E}" dt="2023-10-04T22:17:42.219" v="138" actId="2696"/>
          <pc:sldLayoutMkLst>
            <pc:docMk/>
            <pc:sldMasterMk cId="0" sldId="2147483804"/>
            <pc:sldLayoutMk cId="770428439" sldId="2147483864"/>
          </pc:sldLayoutMkLst>
        </pc:sldLayoutChg>
        <pc:sldLayoutChg chg="delSp">
          <pc:chgData name="Müller Harald" userId="040bb1b6-8838-4032-8cbc-38999f17fd1e" providerId="ADAL" clId="{5C255D01-7238-4166-AB99-814941D0F19E}" dt="2023-10-04T22:19:10.648" v="139" actId="478"/>
          <pc:sldLayoutMkLst>
            <pc:docMk/>
            <pc:sldMasterMk cId="0" sldId="2147483804"/>
            <pc:sldLayoutMk cId="310587331" sldId="2147483865"/>
          </pc:sldLayoutMkLst>
          <pc:spChg chg="del">
            <ac:chgData name="Müller Harald" userId="040bb1b6-8838-4032-8cbc-38999f17fd1e" providerId="ADAL" clId="{5C255D01-7238-4166-AB99-814941D0F19E}" dt="2023-10-04T22:19:10.648" v="139" actId="478"/>
            <ac:spMkLst>
              <pc:docMk/>
              <pc:sldMasterMk cId="0" sldId="2147483804"/>
              <pc:sldLayoutMk cId="310587331" sldId="2147483865"/>
              <ac:spMk id="6" creationId="{00000000-0000-0000-0000-000000000000}"/>
            </ac:spMkLst>
          </pc:spChg>
          <pc:picChg chg="del">
            <ac:chgData name="Müller Harald" userId="040bb1b6-8838-4032-8cbc-38999f17fd1e" providerId="ADAL" clId="{5C255D01-7238-4166-AB99-814941D0F19E}" dt="2023-10-04T22:17:08.485" v="135" actId="478"/>
            <ac:picMkLst>
              <pc:docMk/>
              <pc:sldMasterMk cId="0" sldId="2147483804"/>
              <pc:sldLayoutMk cId="310587331" sldId="2147483865"/>
              <ac:picMk id="4" creationId="{00000000-0000-0000-0000-00000000000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ChangeArrowheads="1"/>
          </p:cNvSpPr>
          <p:nvPr/>
        </p:nvSpPr>
        <p:spPr bwMode="auto">
          <a:xfrm>
            <a:off x="1" y="0"/>
            <a:ext cx="6797675" cy="9874250"/>
          </a:xfrm>
          <a:prstGeom prst="rect">
            <a:avLst/>
          </a:prstGeom>
          <a:noFill/>
          <a:ln w="444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562" tIns="47781" rIns="95562" bIns="47781" anchor="ctr"/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1300"/>
          </a:p>
        </p:txBody>
      </p:sp>
      <p:sp>
        <p:nvSpPr>
          <p:cNvPr id="8" name="Textfeld 7"/>
          <p:cNvSpPr txBox="1"/>
          <p:nvPr/>
        </p:nvSpPr>
        <p:spPr>
          <a:xfrm>
            <a:off x="528639" y="246345"/>
            <a:ext cx="4270375" cy="20891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288" indent="-2984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5388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3225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1063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082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654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798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e-DE" sz="1100" b="1"/>
              <a:t>Departement Wirtschaft</a:t>
            </a:r>
          </a:p>
        </p:txBody>
      </p:sp>
      <p:pic>
        <p:nvPicPr>
          <p:cNvPr id="29700" name="Bild 4" descr="logo_kalaidos_sw_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4" y="246344"/>
            <a:ext cx="1358900" cy="4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762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0:18.6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3722 5486,'-18'0,"36"0,0 0,-1 0,1 0,-1 0,19 0,-19 0,1 0,0 0,-1 0,19 0,17 0,-18 0,18 0,0 0,35 0,0 0,-17 17,-54-17,1 0,52 0,1 0,-18 0,0 18,0 0,0-18,-36 17,1-17,17 0,-17 0,17 0,36 0,-1 71,-52-71,17 0,-17 0,-1 0,19 0,-19 17,19-17,34 0,-52 0,35 0,0 0,-36 0,71 0,-35 0,0 0,-35 0,17 0,36 0,-1 0,-34 0,17 0,-18 0,71 0,-89 0,19 0,-19 0,1 0,0 0,-1 0,71 0,-70 0,17 0,53 0,1 0,-36 0,17 0,-17 0,0 0,18 0,-36-17,-18-1,1 18,0 0,-1 0,1 0,17 0,-17 0,0 0,17 0,-18 0,1 0,0 0,-1 0,1 0,0 0,17 0,0 0,-17 0,17 0,-17 0,-1 0,1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0:18.6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3740 5380,'17'-18,"-17"1,18 17,-1-36,1 36,17 0,-17 0,17 0,-17 0,0-17,17 17,-17 0,-1 0,1 0,17 0,-17-18,35 18,-36 0,1 0,35 0,-36 0,19 0,34 0,-17 0,-18 0,54 0,-19-18,54 18,-107 0,54 0,-18 0,0-17,-36 17,54-18,-36 18,-17 0,17 0,-17 0,17 0,0 0,18 0,-35 0,17 0,-17 0,-1 0,19 0,-19 0,19 0,-1 0,-17 0,17 0,0 0,-17 0,17 0,-17 0,-1 0,54 0,-18 0,-18 0,0 0,-17 0,17 18,-17-18,0 0,34 0,37 70,-54-70,0 0,-17 0,0 0,-1 0,18 0,36 18,-53-18,-1 0,19 0,-19 0,18 0,1 0,-19 0,1 0,0 0,-1 0,19 0,-19 0,18 0,-17 0,0 0,17 0,-17 0,17 0,0 0,18 0,35 0,-17 0,-36 0,36 0,-36 0,-17 18,-1-18,1 0,0 0,-18 17,-18 1,-17-1,-1 1,19 0,-19-18,19 17,-1-17,-35 0,0 0,18 0,17 18,-34-18,16 0,19 0,-54 0,18 0,0 18,0-18,-35 17,35 1,0-18,0 0,-17 0,17 0,-18 53,54-53,-36 0,17 0,1 0,0 0,17 0,1 0,-19 0,19 0,-19 0,1 0,0 0,-18 0,35 0,-17 0,0 0,-1 0,-16 0,16 18,19-18,-19 0,1 0,0 0,17 0,-35 0,36 0,-36 0,17 0,19 0,-18 0,17 0,0 0,-35 0,-17 0,52 0,-35 0,36 0,-19 0,19 0,-36 0,35 0,0 0,1 0,-18 0,-1 0,19 0,-1 0,-17 0,17 0,0 0,1 0,-1 0,-17 0,0 0,17 17,0 1,-17-18,-18 0,35 0,-17 17,18-17,-1 0,-17 0,35 18,-18-18,0 0,-17 0,-35 35,34-17,19-18,-1 0,0 18,1-18,-1 0,18 17,0 1,18-18,-1 0,19 0,-1 0,0 0,18 0,0 0,18 0,-36 0,18 0,17 0,18 0,1 0,34 0,18 0,-17 18,-1-18,1 0,-18 0,-18 0,35 0,-52 0,-36 0,0 0,-17 0,17 0,18 0,35 0,-52 0,17 0,-18 0,18 0,17 0,-34 0,-1 0,18 0,35 0,-17 0,-19 0,1-18,0 18,-17 0,16 0,-16 0,17 0,-18 0,36-18,-1 18,36 0,-53-17,53 17,-53 0,0-18,-1 18,-34 0,0 0,-1 0,1 0,0-18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1:38.5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9211 6085,'33'-17,"-17"17,1 0,33 0,-34 0,34 0,33 0,-34 0,-15 0,32 0,50 0,-17 0,50 0,-50 0,1 0,-1 0,17 0,0 0,-33 0,33 0,-83 0,-16 0,-1 0,34 0,16 17,17 19,-50-36,50 0,-17 0,-33 0,50 0,0 0,66 0,-17 0,35 0,-18 0,17 0,-67 0,17 0,-50 0,0 0,-49 0,0 0,-1 0,17 0,33 0,-49 0,33 0,-1 0,-15-18,-1 18,-17 0,17 0,17 0,49 0,-66 0,-16 0,0 0,32 0,-32 0,33 0,-17 18,0-18,-17 17,1 1,-1-18,34 18,0-1,-17 36,-16-53,49 18,-66-1,16-17,1 0,16 0,0 0,-33 18,0 0,-33 17,-50 0,-16 36,33-36,-50-17,-83 35,-33 17,17-35,16 18,17 0,33 0,33-17,-17-1,-17-18,1 19,50-36,-17 0,83 0,16 0,1 0,-1 0,1 0,-1-36,0 36,1 0,-34-17,1-1,15-17,-15 17,-18 1,34-1,0 18,-16 0,15 0,18-18,-17 18,-50 0,33 0,34 0,-17 0,16 0,0 0,-32 0,32 0,-33 0,-16 0,-33 0,16 0,-33 0,0 0,0 0,33 0,67 0,-1 0,1 0,16-17,0-1,0 0,33-17,0 0,17 17,16 18,0-17,67-1,49 0,33-17,0 17,17 1,-16-19,-18 19,1-1,-33 18,-33 0,16 0,-49 0,-67 0,16 0,-32 0,66 53,-33-35,-17 35,-17-36,1 1,-17 0,-17-1,-82 1,-1-18,-32 0,-34 0,-33 0,-66 0,66 0,-16 35,16-17,0-1,33-17,34 0,16 18,83 0,16-18,1 0,16 17,-33 1,16-18,1 18,-18-1,18-17,16 18,16 35,34-53,-17 35,33-17,-32-18,65 17,33 1,34 17,66-17,-100 0,67-1,0 18,0-17,-67-18,-15 18,-18-1,-32 1,-51-18,-16 18,-16-18,-67 17,50-17,-84 18,-32 35,-33-36,-100 1,1 17,-18-17,-32-18,83 18,-1-18,133 0,133 0,0 0,-1 0,1 0,16 17,16-17,-15 0,48 0,-15 0,32 0,-49 0,49 0,17 0,0 0,-33 0,-17 0,-49 0,-17 18,0 0,0 35,0-36,-17 18,-82 18,32-53,-15 18,-68 17,-15 18,-34-35,0 35,17-36,66 1,83 0,17-18,-1 17,34-17,32 18,1-18,0 0,32 0,84 35,116-35,132 18,265-18,-116 0,133 35,-282 0,-149-35,-99 0,-149 0,-51 0,-98 18,-100 35,-49 0,-18-18,-81 36,31-54,67 36,34-35,49 88,166-106,0 17,66-17,-17 0,67 0,17 0,-1 0,0 0,84 0,65 0,35 0,15 0,33 0,-83 0,-82 0,-50 0,-166 18,-16 0,-17-1,-33 19,-33-36,-66 17,-67 36,-83 18,-16 17,-50 18,50-53,50 17,116-17,33 0,66-35,132-18,84 0,-1 0,67 0,99 0,116 0,132 0,100 0,-32 70,-51-35,-67-17,-181 17,-117-17,-148-18,0 18,-84-1,1-17,-133 18,-99-18,-116 0,-99 0,-18 35,17 1,1-19,99 18,116-35,66 18,99-18,100 0,66 18,100-18,82 0,116 0,67 0,66 0,32 0,85 0,-18 0,-232 0,-132 0,-182 0,-67 0,-33 17,-82 36,-84-35,-132 17,-82-35,14 0,-47 88,15 18,117-88,99 17,66 0,166-35,66 0,17 0,66 0,49 0,84 0,-1 0,17 0,67 0,65 0,1 0,-149 0,-50 0,-183 0,-65 0,-51 0,17 0,-66 0,-100 0,-49 0,-67 0,-98 0,-1 0,116 0,83-35,83 0,16-18,150 18,32-54,34 54,66-18,50-17,99-54,-17 1,0 52,51-35,32 1,0 16,-66 36,-133 18,-165 35,-33 0,-66 0,-84 18,-32-18,-67 35,50-35,17 0,49 0,100 0,82 0,50 0,34-18,148-17,50 0,83-18,66-18,66 18,1-17,-34-18,-182 17,-82 18,-167 36,-115 17,-117 0,-49 0,17 0,-34 0,33 0,34 0,49 0,50 0,83 0,33-18,0-35,17 18,65-36,1 36,66 17,17-35,-17 18,1-18,-67 18,-166 35,-33 0,32 0,-81 0,-84 0,-32 0,32 0,-16 0,-16 0,99 0,-17 0,182 0,50-35,17 35,49-36,17 19,17-1,-117 18,34-18,99-17,50-35,33-36,-33 35,-183 54,-49 17,-33 0,-17 0,-50 0,-32 0,-34 17,0 19,34-19,49-17,116 18,33-89,0 18,33 18,50-53,17 0,-67 35,66-18,34-17,16-35,0 34,-99 36,-66 36,-17-1,0 0,0-17,-50 0,-16 35,16 0,-33 0,-33 0,-49 0,-1 0,1 0,-1 0,50 0,99 0,17-18,34-17,15-18,84-53,-34-17,50 35,0-18,17 0,-83 53,-50 18,-83 35,-33 0,50 0,-33 0,-33 0,-100 35,-33 18,17-35,-17 52,16-17,18-35,32-1,133-17,66 0,17 0,132-35,100-18,32-53,67 18,-17 53,-65 17,-84 18,-49 0,-150 0,17 0,-82 18,-34 17,-99 36,-17-1,0 18,-33 18,33 18,1-36,16 0,66-17,99-54,0-17,17 18,0 17,0-17,0-1,34-17,-1 18,66-18,17 0,-50 0,67 0,-1 0,1 0,-100 0,0 0,-33 71,-33-71,-50 17,-66 54,0-1,0-17,-17 18,17-18,17 17,65-17,34-17,33-19,0 1,17-1,16-17,50 0,66 0,17 0,-1 0,-148 0,-1 18,-16 35,-66 0,-33 18,49-54,-49 36,-34 18,-16 17,0 0,116-53,16 1,17-1,0-18,33 19,17-1,49-35,-16 0,0 0,-33 0,16 0,0 18,-33-1,-49 72,-17-37,-17 1,-82 0,-18 53,-81 18,32-36,50 0,49-17,84-54,82 1,0-18,67-35,66 17,-50 0,-17 1,-16-19,-17 19,-148 17,-34 70,-33 18,33-70,-16 53,49-54,-16 19,16-19,34 1,82-18,17-35,-17 17,33-17,1-18,16 17,-50 1,0 18,0-19,-99 54,-16 35,-1 17,0-34,1-1,-18 0,34-17,99-18,1 0,49-35,33-18,0-18,49-17,-15 0,-150 70,16 0,-49 1,-49 17,-34 35,-99 36,-17 52,0-35,17 0,66-17,216-71,-18-18,67 1,17-36,0 0,-34 18,-33-18,-99 35,0 0,0 1,0-1,0-35,-49 36,-17-1,32-70,34 17,17-17,49 35,34-17,-18-1,-15 18,-34 18,-17 0,1-18,-34 0,-49 0,-33 53,-1 0,1 0,0 0,-1 35,-16-17,34-18,48 35,18-35,32 0,18-18,48-70,-32 88,33-18,33-17,0 0,-100 17,17-17,-115 70,48-17,-65 0,-50 87,-17 1,-49 0,49 35,-49-17,66-36,116-53,116-35,99-35,83 0,83-18,82-53,67 18,-16-18,-200 53,-48 35,-233 1,-50 52,-50 0,-82 36,-34 35,-82-1,-50 1,17-18,83 1,16-19,99-17,117-53,49 0,50 0,-33 0,65-35,51 17,82-35,67 18,99-36,133 1,33-1,-99 18,-233 18,-115 35,-117 0,1 0,-17 35,-116 89,-33-89,-100 36,-115 52,-83 1,-51-19,1 19,116-36,133-17,99-18,132-53,50 0,83-18,99 0,17 1,-49-19,-18 36,-16 0,-33 0,-116 18,-33 17,-99-17,-67 17,-50 53,-82 18,-99-18,-18 1,117-1,116-18,115-17,200 0,-34-53,133 0,132 0,67 0,65-17,133-89,-115 53,-132 18,-68 17,-82 18,-183 0,-32 0,-67 88,0-17,-33 17,50-53,-84 36,-49-1,1 36,-18-18,1-17,33-1,165-52,-16-18,16 18,84-1,-18-17,-15 0,48 0,117 0,50 0,-67 0,51 0,-51 0,-17 0,-148 0,-1 0,-49 71,-33-18,-33 0,32-36,-132 54,-17 17,-82 36,-116 34,-16-69,49-37,116-16,99-19,150-17,98 0,101 0,65-35,17-18,132 0,84 0,-51-17,-15 17,-50 18,-51-18,-115 35,-66 18,-100 0,-83 0,-82 71,-67-36,-50 35,1-17,-34 0,-17-35,1 17,17-17,49 35,116-18,166-53,66 18,82-17,84-19,66-16,-33-1,66-18,-16 0,-84 1,-99 35,-66-1,-149 36,-33 0,-50 0,-166 36,51 17,-84 17,33 1,-149-1,66-17,34 35,132-52,183-36,32 0,67 0,116 0,99 0,83 0,299 0,115 35,-166-53,-165 1,-100-19,-181 19,-167 17,-49-36,-50 36,-149 0,-66 0,-33 0,-17 0,17 0,16 0,17 0,83 0,49 0,150 0,82-35,-16 0,32 17,67-17,50-18,-66 18,-1-18,-49 18,-66 35,-1-18,-66 18,-99-35,-49 17,32-17,17 52,16 19,-16 17,0-36,67 18,14-17,52 0,32-18,52-18,31 18,-49-18,16 1,0-1,-49 1,-1-1,-16-17,-116-36,83 53,-17 18,-16-35,50 18,-1-1,17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2:50.7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9147 5982,'29'-11,"-15"11,1 0,28 0,-28 0,28 0,29 0,-28 0,-16 0,30 0,43 0,-14 0,43 0,-43 0,-1 0,1 0,14 0,0 0,-29 0,29 0,-72 0,-14 0,-1 0,30 0,13 11,16 11,-45-22,45 0,-16 0,-28 0,43 0,1 0,57 0,-15 0,31 0,-16 0,14 0,-57 0,14 0,-43 0,-1 0,-42 0,-1 0,1 0,14 0,28 0,-42 0,28 0,0 0,-14-11,0 11,-14 0,14 0,14 0,44 0,-59 0,-13 0,-1 0,30 0,-30 0,29 0,-14 11,0-11,-14 11,-1 1,0-12,30 11,-1 0,-14 23,-15-34,44 11,-58 0,15-11,-1 0,15 0,0 0,-29 11,0 0,-29 12,-43-1,-15 23,29-23,-43-11,-72 23,-29 10,14-21,15 10,14 1,29-1,29-10,-15-1,-15-11,1 12,44-23,-16 0,74 0,13 0,1 0,-1 0,1 0,-1-23,1 23,0 0,-30-11,1 0,14-11,-14 10,-15 1,29 0,0 11,-14 0,14 0,14-11,-13 11,-45 0,30 0,29 0,-15 0,14 0,1 0,-30 0,30 0,-29 0,-15 0,-29 0,15 0,-29 0,0 0,0 0,29 0,57 0,1 0,-1 0,15-11,0 0,0-1,29-10,0 0,14 10,15 12,0-11,57 0,44 0,29-11,0 10,14 1,-14-11,-15 11,0 0,-28 11,-29 0,14 0,-43 0,-58 0,14 0,-28 0,57 33,-29-22,-14 23,-15-23,1 0,-15 0,-15 0,-71 1,-1-12,-28 0,-30 0,-29 0,-57 0,58 0,-15 22,14-11,1 0,29-11,28 0,15 12,72-1,15-11,-1 0,15 11,-29 0,15-11,0 11,-15 0,14-11,15 12,15 21,28-33,-14 22,29-10,-29-12,57 11,30 0,28 11,58-10,-86-1,57 0,0 11,1-11,-59-11,-13 12,-15-1,-29 0,-44-11,-14 11,-14-11,-58 11,43-11,-73 12,-28 21,-29-22,-87 0,1 12,-15-12,-29-11,72 11,1-11,115 0,115 0,0 0,1 0,-1 0,15 11,15-11,-16 0,45 0,-16 0,30 0,-44 0,44 0,14 0,0 0,-29 0,-14 0,-43 0,-15 11,0 1,0 21,0-22,-15 12,-71 10,28-33,-14 11,-58 12,-15 10,-28-22,0 23,14-23,58 0,72 1,14-12,1 11,28-11,30 11,-1-11,0 0,29 0,73 22,100-22,116 11,232-11,-102 0,116 23,-246-1,-130-22,-86 0,-131 0,-43 0,-86 11,-87 23,-44-1,-14-10,-72 21,28-32,58 21,30-22,42 56,145-67,0 12,58-12,-14 0,57 0,15 0,-1 0,1 0,72 0,57 0,31 0,13 0,29 0,-73 0,-71 0,-44 0,-144 11,-15 0,-14 0,-29 11,-29-22,-58 12,-58 21,-72 12,-15 11,-42 11,43-34,43 12,101-11,29-1,58-22,116-11,71 0,1 0,57 0,87 0,102 0,114 0,88 0,-29 45,-44-23,-57-10,-160 10,-100-11,-131-11,1 11,-73 0,0-11,-115 12,-87-12,-101 0,-87 0,-15 22,15 0,0-10,87 10,101-22,58 11,87-11,86 0,58 11,86-11,73 0,101 0,57 0,59 0,28 0,74 0,-16 0,-203 0,-114 0,-160 0,-57 0,-29 11,-73 23,-71-23,-117 11,-71-22,13 0,-42 56,14 11,101-55,87 10,58 0,144-22,58 0,14 0,58 0,44 0,71 0,1 0,14 0,58 0,57 0,2 0,-131 0,-44 0,-159 0,-57 0,-43 0,13 0,-57 0,-87 0,-43 0,-58 0,-86 0,-1 0,102 0,72-22,72 0,15-12,129 12,30-34,28 33,58-10,43-12,87-33,-14 0,0 33,43-22,29 0,-1 11,-57 22,-115 12,-145 22,-29 0,-57 0,-73 11,-29-11,-57 23,43-23,14 0,44 0,86 0,73 0,43 0,29-12,129-10,44 0,73-12,57-10,58 10,0-11,-29-11,-159 12,-72 10,-144 23,-102 11,-101 0,-43 0,15 0,-30 0,28 0,31 0,42 0,44 0,72 0,29-11,0-23,15 12,57-23,0 23,58 11,15-23,-15 12,1-12,-59 12,-144 22,-30 0,29 0,-71 0,-73 0,-28 0,28 0,-14 0,-15 0,88 0,-16 0,160 0,43-22,14 22,44-23,14 12,14 0,-100 11,28-11,87-12,43-21,30-23,-30 22,-159 34,-43 11,-28 0,-16 0,-42 0,-30 0,-28 11,0 11,28-11,44-11,101 12,29-57,0 11,29 12,43-34,14 0,-57 23,58-12,28-11,15-22,0 22,-87 22,-57 23,-15 0,0 0,0-12,-44 1,-13 22,13 0,-28 0,-29 0,-44 0,1 0,0 0,-1 0,44 0,87 0,14-11,29-11,14-12,72-33,-28-11,43 22,0-11,14 0,-71 33,-44 12,-73 22,-28 0,43 0,-29 0,-28 0,-88 22,-28 12,14-23,-14 34,14-12,15-22,29 0,115-11,58 0,14 0,116-22,86-11,30-34,57 11,-14 33,-58 12,-72 11,-44 0,-130 0,15 0,-72 11,-29 12,-87 21,-14 1,-1 11,-28 11,29 11,-1-22,16 0,56-11,88-34,0-11,14 11,0 11,0-10,0-1,28-11,1 11,58-11,14 0,-43 0,57 0,1 0,-1 0,-86 0,0 0,-29 45,-29-45,-43 11,-58 34,0-1,0-10,-14 11,14-12,14 12,58-12,30-10,28-12,0 0,14 0,15-11,43 0,58 0,15 0,-1 0,-130 0,1 11,-15 23,-58-1,-29 12,44-34,-44 23,-28 11,-15 10,0 1,101-33,15-1,14 0,0-10,28 10,16 0,42-22,-13 0,-1 0,-29 0,15 0,0 12,-29-1,-44 45,-14-23,-14 1,-73-1,-14 34,-72 11,29-22,43 0,43-11,73-34,72 0,-1-11,59-22,57 11,-43 0,-14-1,-15-10,-14 11,-131 11,-28 45,-29 10,29-43,-15 32,44-32,-15 10,15-11,28 0,73-11,14-22,-14 11,29-12,-1-10,15 10,-43 1,0 11,0-11,-87 33,-15 22,1 12,0-23,-1 1,-13-1,28-11,87-11,-1 0,44-22,29-12,0-10,44-12,-15 0,-131 45,16 0,-44-1,-44 12,-28 23,-87 21,-14 35,0-23,14-1,58-10,187-45,-13-11,57 0,14-23,1 1,-30 10,-28-10,-87 22,0-1,0 1,0 0,0-22,-44 21,-13 1,28-45,29 12,14-12,44 22,29-10,-15-1,-14 11,-30 12,-13 0,-1-12,-28 1,-44-1,-29 34,1 0,-1 0,1 0,-1 22,-14-10,29-12,43 22,14-22,30 0,14-11,43-45,-29 56,29-11,29-12,0 1,-86 11,14-12,-101 46,43-12,-58 0,-43 56,-14 0,-44 0,43 23,-42-12,57-22,101-34,101-22,87-22,72-1,72-10,73-34,57 11,-14-11,-174 33,-41 23,-204 0,-44 33,-43 1,-72 21,-29 24,-72-1,-43 0,14-11,72-1,15-10,87-11,100-34,44 0,43 0,-28 0,57-23,43 12,73-22,57 10,87-21,116-1,29 0,-87 12,-202 10,-102 23,-100 0,-1 0,-14 23,-101 55,-29-56,-87 23,-100 33,-73 0,-45-11,2 12,101-23,115-12,87-10,116-34,43 0,72-11,87-1,14 1,-43-11,-15 22,-14 0,-29 0,-101 11,-29 11,-86-10,-58 10,-44 34,-72 11,-86-11,-15 0,101 0,101-12,101-10,174-1,-29-33,115 0,116 0,58 0,57-11,116-56,-101 34,-115 10,-58 12,-73 11,-159 0,-28 0,-58 56,-1-11,-28 11,44-34,-74 23,-43-1,1 23,-15-11,0-11,30 0,143-34,-14-11,15 11,72 0,-15-11,-14 0,43 0,101 0,44 0,-58 0,44 0,-44 0,-15 0,-129 0,-1 0,-43 45,-28-12,-30 1,29-23,-116 34,-14 11,-72 22,-101 23,-15-45,44-23,101-11,87-10,129-12,88 0,85 0,59-23,14-10,116-1,72 1,-44-12,-13 11,-44 12,-44-11,-100 21,-59 12,-86 0,-72 0,-73 45,-57-23,-44 23,1-11,-30-1,-15-22,1 12,15-12,42 22,102-10,145-34,57 11,72-12,73-10,57-11,-28-1,57-11,-14 1,-72-1,-87 23,-58-1,-130 23,-29 0,-43 0,-145 23,44 10,-72 12,28-1,-130 1,58-11,29 22,116-34,158-22,30 0,57 0,101 0,87 0,73 0,260 0,100 22,-144-33,-145 0,-86-11,-159 10,-145 12,-43-22,-43 22,-130 0,-58 0,-29 0,-14 0,14 0,15 0,14 0,72 0,43 0,131 0,72-22,-15-1,29 12,58-11,44-12,-59 12,1-12,-44 12,-58 22,1-11,-59 11,-86-22,-43 10,29-10,14 33,14 12,-14 10,0-22,58 12,13-12,45 0,28-11,45-11,28 11,-44-11,15-1,0 1,-44 0,0 0,-14-11,-101-23,72 34,-14 11,-15-23,44 12,-1 0,15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3:26.1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3739 5380,'26'-18,"-26"1,25 17,0-36,1 36,25 0,-26 0,26 0,-26 0,0-17,26 17,-26 0,1 0,-1 0,26 0,-26-18,51 18,-50 0,-1 0,51 0,-51 0,26 0,51 0,-26 0,-26 0,77 0,-25-18,75 18,-152 0,77 0,-26 0,0-17,-51 17,77-18,-51 18,-26 0,26 0,-26 0,26 0,-1 0,27 0,-52 0,26 0,-26 0,0 0,26 0,-26 0,26 0,0 0,-26 0,26 0,0 0,-26 0,27 0,-27 0,0 0,77 0,-26 0,-25 0,-1 0,-24 0,24 18,-24-18,-1 0,51 0,51 70,-76-70,0 0,-26 0,0 0,1 0,24 0,52 18,-77-18,0 0,26 0,-25 0,24 0,1 0,-26 0,1 0,-1 0,0 0,26 0,-26 0,26 0,-25 0,-1 0,26 0,-26 0,26 0,-1 0,27 0,49 0,-24 0,-52 0,52 0,-51 0,-26 18,0-18,1 0,-1 0,-25 17,-25 1,-26-1,0 1,26 0,-26-18,26 17,-1-17,-50 0,0 0,26 0,24 18,-50-18,25 0,26 0,-76 0,25 0,-1 18,1-18,-50 17,50 1,-1-18,1 0,-25 0,25 0,-26 53,77-53,-51 0,25 0,1 0,-1 0,25 0,1 0,-26 0,26 0,-26 0,1 0,-1 0,-25 0,50 0,-24 0,-2 0,1 0,-25 0,25 18,26-18,-26 0,1 0,-1 0,26 0,-51 0,50 0,-50 0,25 0,26 0,-26 0,26 0,0 0,-51 0,-26 0,77 0,-51 0,50 0,-24 0,24 0,-50 0,51 0,-1 0,1 0,-26 0,1 0,24 0,1 0,-26 0,26 0,-1 0,1 0,0 0,-26 0,0 0,26 17,0 1,-26-18,-25 0,50 0,-24 17,24-17,1 0,-26 0,51 18,-25-18,0 0,-26 0,-51 35,52-17,24-18,1 0,0 18,-1-18,1 0,25 17,0 1,25-18,1 0,24 0,1 0,0 0,25 0,0 0,25 0,-50 0,25 0,26 0,24 0,1 0,51 0,25 0,-26 18,1-18,-1 0,-25 0,-25 0,51 0,-77 0,-49 0,-2 0,-24 0,25 0,25 0,50 0,-75 0,25 0,-25 0,25 0,25 0,-50 0,0 0,25 0,51 0,-26 0,-25 0,0-18,0 18,-25 0,25 0,-25 0,25 0,-25 0,50-18,1 18,50 0,-76-17,76 17,-76 0,0-18,0 18,-50 0,-1 0,0 0,1 0,-1-18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3:58.8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3687 7936,'16'0,"2"0,-1 0,-1 0,18 0,-17 0,16 0,2 0,-19 0,1 0,34 0,0 0,0 0,-35 0,1 0,1 0,32 0,-33 0,0 0,17 0,-1 0,-16 0,17 0,0 0,0 0,33-28,-50 28,34-58,-34 58,0 0,0 0,0 0,-1 0,2 0,-2 0,1 0,17-27,17 27,-34 0,0 0,-1 0,2 0,-2 0,35 0,-34 0,16 0,2-86,-19 86,35 0,-17-29,-17 29,0 0,-1 0,2 0,15 0,18 0,0 0,-34 0,-1 0,19 0,-19 0,19 0,-2 0,18 0,-18 0,-15 0,-2 0,1 0,1 0,-2 0,1 0,17 0,-17 0,-1 0,19 0,-19 0,35 0,0 0,-34 0,67 0,-67 0,34 29,-17-29,-17 0,33 0,18 0,-51 0,17 0,-1 0,18 28,0-28,-34 0,-1 0,52 58,-34-58,-1 0,-15 0,32 0,-32 0,15 0,1 0,17 27,-34-27,16 0,1 0,0 0,16 0,-15 29,-19 0,19-29,15 0,1 0,34 0,-1 114,-67-114,-1 0,52 0,-51 29,17-29,0 0,17 0,-1 0,52 27,-69-27,52 0,-34 0,-1 0,-32 0,49 0,-34 0,-15 0,-1 0,-1 0,19 0,-19 0,1 0,17 0,16 0,19 0,31 0,-32 0,0 0,-17 0,50 29,-51-29,35 0,-17 29,0-29,16 0,-33 0,-35 0,52 0,-17 0,-17 0,-17 0,-1 0,19 0,-19 0,35 0,-34 0,-1 0,2 0,-1 0,16 0,18 0,-17 0,17 0,-18 0,69 0,-68 0,0 0,33 0,-33 0,-17 0,17 0,0 0,-18 0,18 0,17 0,-34 0,33-29,18 29,-17 0,33 0,-66 0,32 0,-33 0,34 0,-1 0,1 0,-17 0,17 0,-34 0,16 0,1 0,67 0,-32-29,-53 29,52-27,-35 27,18 0,0 0,0 0,0 0,-18 0,-16 0,17 0,50-29,-50 29,34 0,16 0,-16-28,-1 28,-16 0,17-29,16 29,-15 0,-36 0,1 0,-1 0,2 0,32 0,-50 0,17 0,-1 0,18 0,17 0,-1 0,1-57,0 57,33 0,-33 0,-17 0,16 0,18 0,-18 0,-16 0,-18 0,35 0,-34 0,-17 0,17-29,-1 29,2-29,-19 29,1 0,51 0,17 0,-18 0,-16 0,-1 0,18 0,0 0,-51 0,67 0,-33 0,-18 0,-15 0,15 0,-15 0,-1 29,16-29,-16 0,0 0,34 0,-34 0,16 0,-15 0,15 0,-16 0,33 0,1 0,-34 29,34-29,-17 0,-1 0,18 0,-34 0,1 0,32 0,0 0,52 0,-34 0,-17 0,-18 0,51 0,18 28,-85-28,34 0,16 0,-33 0,34 0,0 0,-18 0,-16 0,0 0,50 0,-67 0,34 0,-35 0,52 0,17-57,-17 57,-1 0,-33 0,51 0,-34 0,16 0,17-56,1 56,0 0,-18 0,-17 0,52 0,-34 0,-34 0,50 0,-16 0,-1 0,-50 0,34 0,-17 0,50 0,-67 0,34 0,-17 0,16 0,-16 0,51 56,-34-56,33 0,1 0,33 0,-33 0,-18 0,-16 0,17 0,-1 0,1 0,-52 0,35 0,0 0,-18 0,-15 0,32 0,-16 0,-17 0,51 0,-1 0,-33 0,34 0,34 0,15 0,-49 0,-17 0,51 0,33 0,16 0,-14 0,14 0,-49 0,-18 0,17 0,-83 0,-2 0,1 0,0 0,0 0,0 0,34-29,-18 29,-15 0,32 0,-16 0,17 0,0-27,16 27,1 0,-18 0,35 0,-17 0,-1 0,-50 0,17 0,-17 0,17-29,-1 29,-16 0,50 0,-16 0,-34 0,52 0,-53 0,1 0,17 0,-17 0,16 0,1 0,-17-29,0 29,34 0,-17 0,33 0,-50 0,17 0,-17 0,51 0,-52 0,1 0,0 0,17 0,-17 0,51 0,-18 0,-16 0,34 0,50 0,-34 0,51 0,-16 29,-85-29,-1 0,-15 0,-1 29,-1-29,19 0,-19 0,18 0,0 0,-17 0,-1 0,2 0,-2-29,1 29,17 0,-17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13:58.8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3740 8249,'16'-27,"2"27,15 0,-16 0,34 0,-35 0,52 0,-34 0,0 0,16 0,1 0,-34 0,51 0,-18 0,-32 0,15 0,18 0,-18 0,35 0,-34 0,17 0,-17 0,0 0,-18-58,1 58,34 0,-34 0,34 0,-34 0,16 0,-16 0,34-28,-17 28,-17 0,34 0,-34 0,17 0,-1-29,-16 29,0 0,51 0,-51 0,-1 0,18 0,0 0,-17 0,17 0,-18 0,2 0,-1 0,-1 0,1 0,17 0,-17-29,-17 2,34 27,34 0,-52 0,19 0,49 0,-68 0,35 0,0 0,-34 0,50 0,-16 0,17 0,-17 0,16 0,-50 0,0 27,0 2,33 0,-16-29,17 0,-17 0,17 0,-1 0,18 0,-17 0,17 0,-1 0,-33 0,0 0,33 0,-33 0,16 0,1 0,-16 0,16 0,-2 0,-14 0,-2 0,-15 0,32 0,-33 0,0 0,67 0,-50 0,17 0,17 0,-17 0,50 0,-17 0,1 0,-34 0,16 0,18 0,-1 0,1 0,-1 0,0 0,18 0,-85 0,34 0,-35 0,2 0,-1 0,16 0,-15 0,15 0,1 0,16 0,1 0,51 0,-51 0,16-29,1 29,33-29,1 29,-52 0,18 0,16 0,-16-27,-17 27,0 0,33-30,-17 30,-32 0,32 0,-50 0,34 0,-18 0,1-27,34-2,-1 29,1 0,-17-29,51 1,-52-1,35 0,33 2,0 27,0-29,-16 29,17 0,-19-57,-82 57,66-29,-33 29,-34 0,-1 0,19 0,-19 0,35 0,0 0,-34 0,17 0,-1 0,-16 0,1 0,-2 0,1 0,17 0,0 0,33 0,1 0,-34 0,17 0,50 0,-67 0,17 0,-18 0,35 0,34 0,-86 0,18 0,0 0,-18 0,35 0,0 0,-34 0,17 0,-1 0,2 0,-19 0,19 0,15 0,35 0,-18 0,1 0,-17 0,0 0,50 0,-34 0,-16 0,33 0,-66 0,66 0,-33 0,0 0,33 0,-51 0,35 0,-34 0,-17 0,17 0,-1 0,2 0,-19 0,35 0,-17 0,16 0,1 0,-34 0,17 0,-17 0,50 0,19 57,-70-57,35 0,50 58,-16-58,-35 56,18-56,17 29,-52-29,-15 28,15-28,-16 0,50 0,-16 29,51-29,-34 0,33 0,-51 0,-15 0,-2 29,18-29,-17 0,-17 0,16 0,18 57,0-57,16 0,-16 0,0 0,17 0,-35 0,18 0,-17 0,-17 0,16 0,52 27,-68-27,17 0,51 0,-18 0,17 0,1 0,0 0,66 0,-65 0,-19 0,-50 0,17 0,-1 0,2 0,-19 29,1-29,17 0,-17 0,50 0,1 0,-17 0,16 0,-32 0,32 0,1 0,-18 0,1 0,16 0,1 0,17 0,-52 29,35-29,17 28,-17-28,32 0,-32 0,17 0,-1 0,-33 0,-34 0,34 0,33 0,-50 0,-17 0,17 0,0 0,-18 0,52 0,-51 0,17 0,0 0,-1 0,18 0,0 58,0-31,-18-27,2 0,15 29,18-29,16 0,0 0,-16 0,0 0,17 0,-69 0,1 0,17 0,17 0,-34 0,50 0,-32 0,-2 0,18 0,-18 0,18 0,0 0,0 0,-18 0,35 0,-51 0,68 0,-51 0,16-29,17 29,-32 0,16 0,33 0,-33 0,33 0,-67-27,101 27,-84 0,-1 0,18 0,-34 0,52 0,-2-58,-34 30,2 28,15 0,-16 0,50 0,-33 0,0 0,0 0,-34-29,33 29,-16 0,-17 0,17-29,-18 29,19 0,32 0,-33 0,0 0,-18 0,2 0,-1 0,16 0,-16 0,0 0,17 0,51 0,-52 0,1 0,-17 0,-1 0,2 0,-1 0,-1 0,19 0,-19 0,1 0,1 0,15 0,-17 0,2 0,-1 0,-1 0,52 58,-51-58,17 0,-34 28,34-28,-17 58,16-58,18 0,-34 27,17-27,-17 0,-1 0,18 29,-34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4763 13814,'46'0,"-22"0,-1 0,1 0,-2 0,2 0,0 0,-1 0,1 0,0 0,-2 0,26 0,-25 0,93 0,-68 0,23-31,-1 31,-24 0,1 0,23 0,-46 0,-1 0,1 0,-1 0,24 0,-24 0,24 0,0 0,-1 0,-22 0,0 0,-1 0,24 0,-24 0,1 0,-2 0,2 0,-24-119,24 119,23-31,23 31,0 0,1 0,-1 0,-23 0,23 0,-23 0,23 0,-46 0,46-31,-23 31,-1 0,48-29,-23 29,22 0,-47-31,48 0,-47 31,-23 0,0 0,22 0,-22 0,-1 0,23 0,24 0,-46 0,23 0,-23 0,0 0,-2 0,2 0,-1 0,1 0,0 0,-2 0,2 0,0 0,-2 0,2 0,0 0,-1 0,1 0,0 0,-2 0,2 0,-1 0,1 0,22 0,-22 0,0 0,22 0,-22 0,-1 0,1 0,22 0,-22 31,46 0,-47-31,25 0,-26 0,25 29,-23 2,0-31,-2 31,2-31,0 0,46 0,-47 0,1 59,0-59,22 30,25 0,-49-30,2 0,0 0,22 0,1 31,-23-31,-2 0,2 0,0 0,23 0,-23 0,22 0,-22 0,22 0,-22 0,-1 0,1 0,-2 0,2 0,23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3775 5468,'0'18,"17"-18,36 0,-35 0,17 0,-17 0,0 0,-1 0,19 0,-1 0,0 0,0 0,1 0,-19 0,1 0,17 0,-17 0,-1 0,54 0,-18 0,-18 0,0 0,-17 0,0 0,-1 0,1 0,0 0,-1 0,1 0,17 0,1 0,-19 0,18 0,-17 0,17 0,1 0,-19 0,36 0,-35 0,-1 0,1 0,0 0,17 0,0 0,18 0,-35 0,0 0,-1 0,18 0,-17 0,17 0,-17 0,17 0,1 0,-1 0,0 0,36 0,-18 0,-18 0,35 0,-34 0,-19 0,1 0,0 0,35 17,-18-17,-18 0,54 0,-53 0,35 36,-18-36,-18 0,1 0,17 0,18 0,36 35,-54-35,0 0,36 0,-1 0,1 0,-54 0,54 0,-1 35,-34-35,-19 18,19-18,-19 17,19-17,34 0,-52 18,-1-18,19 0,-19 0,36 0,-35 0,0 0,-1 0,1 0,17 0,-17 0,-1 0,1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4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9278 13617,'22'0,"1"0,-2 0,2 0,20 0,-20 0,-2 0,2 0,20 0,-20 0,-1 0,0 0,23 0,42 0,-43 0,-22 0,1 0,20 0,-20 0,-2 0,2 0,20 54,1-54,-21 0,20 0,-20 0,-1 0,22 0,22 18,-45-18,46 0,-22 0,21 0,-45 0,2 0,-2 0,1 0,1 0,20 0,-20 0,-2 0,2 0,20 0,-20 0,-1 0,22 0,0 0,0 0,-22 0,22 0,1 0,-2 0,1 0,-21 0,20 0,-20 0,64 0,23 0,-21 36,-45-36,-22 0,22 0,-22 0,0 0,23 0,-2 0,-20 0,-2 0,24 0,42 0,-20 0,-45 0,-1 0,2 0,-1 0,22 0,-21 0,42 0,-43 0,0 0,0 0,0 0,22 0,1 0,-1 18,-1-18,1 0,1 0,-1 0,-22 0,22 0,22 0,0 0,-44 0,0 0,1 0,20 0,-20 0,42 0,-43 0,1 0,20 0,1 0,-21 0,-1 0,-1 0,2 0,-2 0,2 0,-1 0,22 0,0 0,-22 0,1 0,-2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6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9331 6244,'18'0,"0"0,-1 0,1 0,-1 0,36 35,0-35,0 36,-18-36,18 17,18 1,-18-18,70 18,1-18,35 0,-54 0,19 0,-36 0,-17 0,-1 0,-52 0,17 0,-17 0,-1 0,19 0,-1 0,0 0,-17 0,0 0,17 0,18 17,-36-17,1 0,17 0,-17 0,0 0,-1 0,1 0,-1 0,1 0,35 0,-35 0,-1 0,19 0,-19 0,18 0,-17 0,0 0,-1 0,36 18,-35-18,35 0,-35 0,-1 0,1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7"/>
    </inkml:context>
    <inkml:brush xml:id="br0">
      <inkml:brushProperty name="width" value="0.08819" units="cm"/>
      <inkml:brushProperty name="height" value="0.35278" units="cm"/>
      <inkml:brushProperty name="color" value="#FC6CEB"/>
      <inkml:brushProperty name="tip" value="rectangle"/>
      <inkml:brushProperty name="rasterOp" value="maskPen"/>
    </inkml:brush>
  </inkml:definitions>
  <inkml:trace contextRef="#ctx0" brushRef="#br0">13424 13738,'0'-23,"0"0,19 23,2 0,-1 0,19 0,1-22,-1 22,21 0,0 0,40 0,-41 0,-18 0,-1 0,39 0,-59 0,60 0,-61 0,22 0,-22 0,2 0,-2 0,22-23,-22 23,1 0,0 0,0 0,0 0,0 0,20 0,-1 0,1-45,-20 45,20 0,20 0,-1 0,-19 0,-20 0,1 0,-2 0,1 0,1 0,78-45,-60 45,1 0,20 0,-40 0,1 0,-2 0,20 0,-18 0,18 0,2 0,19 0,-41 0,22 0,-22 0,1 0,-1-46,2 46,18 0,-19 0,1 0,-2 0,1 0,1 0,-2 0,1 0,59 0,-58 0,-1 0,-1 0,1 0,20 0,-20 0,20 23,-20 0,20-1,-20-22,-1 0,2 0,18 0,-39 23,20-23,1 23,-2-1,21 1,-20-23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64706" units="1/cm"/>
          <inkml:channelProperty channel="Y" name="resolution" value="37.24138" units="1/cm"/>
        </inkml:channelProperties>
      </inkml:inkSource>
      <inkml:timestamp xml:id="ts0" timeString="2016-11-19T10:23:59.709"/>
    </inkml:context>
    <inkml:brush xml:id="br0">
      <inkml:brushProperty name="width" value="0.08819" units="cm"/>
      <inkml:brushProperty name="height" value="0.35278" units="cm"/>
      <inkml:brushProperty name="color" value="#FC6CEB"/>
      <inkml:brushProperty name="tip" value="rectangle"/>
      <inkml:brushProperty name="rasterOp" value="maskPen"/>
    </inkml:brush>
  </inkml:definitions>
  <inkml:trace contextRef="#ctx0" brushRef="#br0">3792 7832,'18'0,"17"0,-17 0,0 0,17 0,0 0,18 0,0 17,18-17,-1 0,-52 0,17 0,0 0,-17 0,35 0,-18 0,18 0,18 0,-54 0,54 0,-36 0,0 0,1 18,-1-18,-17 0,-1 0,1 0,0 0,70 0,-71 0,1 0,0 0,-1 0,19 0,-1 0,-17 0,17 0,-18 0,1 0,0 0,-1 0,1 0,0 0,-1 0,19 0,52 0,-53 0,-17 0,17 0,0 18,-17-18,17 0,18 17</inkml:trace>
</inkml:ink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ChangeArrowheads="1"/>
          </p:cNvSpPr>
          <p:nvPr/>
        </p:nvSpPr>
        <p:spPr bwMode="auto">
          <a:xfrm>
            <a:off x="1" y="0"/>
            <a:ext cx="6797675" cy="9874250"/>
          </a:xfrm>
          <a:prstGeom prst="rect">
            <a:avLst/>
          </a:prstGeom>
          <a:noFill/>
          <a:ln w="444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562" tIns="47781" rIns="95562" bIns="47781" anchor="ctr"/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1300"/>
          </a:p>
        </p:txBody>
      </p:sp>
      <p:sp>
        <p:nvSpPr>
          <p:cNvPr id="2765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3" y="1068388"/>
            <a:ext cx="4865687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8639" y="5102145"/>
            <a:ext cx="5965825" cy="37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/>
              <a:t>Klicken Sie, um die Formate des Vorlagentextes zu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3675" y="9488944"/>
            <a:ext cx="2490788" cy="54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900"/>
            </a:lvl1pPr>
          </a:lstStyle>
          <a:p>
            <a:pPr>
              <a:defRPr/>
            </a:pPr>
            <a:r>
              <a:rPr lang="de-CH"/>
              <a:t>Seite </a:t>
            </a:r>
            <a:fld id="{F952F9ED-F663-4FA1-9E60-6FFCD2E9B2B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  <p:sp>
        <p:nvSpPr>
          <p:cNvPr id="14" name="Textfeld 13"/>
          <p:cNvSpPr txBox="1"/>
          <p:nvPr/>
        </p:nvSpPr>
        <p:spPr>
          <a:xfrm>
            <a:off x="528639" y="246345"/>
            <a:ext cx="4270375" cy="20891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288" indent="-2984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5388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3225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1063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082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654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798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e-DE" sz="1100" b="1"/>
              <a:t>Departement Wirtschaft</a:t>
            </a:r>
          </a:p>
        </p:txBody>
      </p:sp>
      <p:pic>
        <p:nvPicPr>
          <p:cNvPr id="27655" name="Bild 14" descr="logo_kalaidos_sw_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4" y="246344"/>
            <a:ext cx="1358900" cy="4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39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4150" indent="-1841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07" charset="-128"/>
        <a:cs typeface="ＭＳ Ｐゴシック" pitchFamily="-107" charset="-128"/>
      </a:defRPr>
    </a:lvl1pPr>
    <a:lvl2pPr marL="384175" indent="-198438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2pPr>
    <a:lvl3pPr marL="598488" indent="-212725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10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3pPr>
    <a:lvl4pPr marL="814388" indent="-214313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4pPr>
    <a:lvl5pPr marL="1028700" indent="-212725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8"/>
          <p:cNvSpPr>
            <a:spLocks noChangeArrowheads="1"/>
          </p:cNvSpPr>
          <p:nvPr/>
        </p:nvSpPr>
        <p:spPr bwMode="auto">
          <a:xfrm>
            <a:off x="304800" y="6400800"/>
            <a:ext cx="18288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de-CH" altLang="de-DE" sz="1000" b="1" dirty="0">
                <a:solidFill>
                  <a:srgbClr val="6F8075"/>
                </a:solidFill>
              </a:rPr>
              <a:t>Seite </a:t>
            </a:r>
            <a:fld id="{4BBBA7D0-E815-4FB6-81C3-5A7002417A6C}" type="slidenum">
              <a:rPr lang="de-DE" altLang="de-DE" sz="1000" b="1" smtClean="0">
                <a:solidFill>
                  <a:srgbClr val="6F8075"/>
                </a:solidFill>
              </a:rPr>
              <a:pPr eaLnBrk="1" hangingPunct="1">
                <a:defRPr/>
              </a:pPr>
              <a:t>‹Nr.›</a:t>
            </a:fld>
            <a:r>
              <a:rPr lang="de-CH" altLang="de-DE" sz="1000" b="1" dirty="0">
                <a:solidFill>
                  <a:srgbClr val="6F8075"/>
                </a:solidFill>
              </a:rPr>
              <a:t>	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1295400" y="2667000"/>
            <a:ext cx="5410200" cy="914400"/>
          </a:xfrm>
        </p:spPr>
        <p:txBody>
          <a:bodyPr/>
          <a:lstStyle>
            <a:lvl1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CH" dirty="0"/>
              <a:t>Klicken Sie, um das Titelformat zu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810000"/>
            <a:ext cx="5410200" cy="762000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CH" dirty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10587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533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 dirty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534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9pPr>
    </p:titleStyle>
    <p:bodyStyle>
      <a:lvl1pPr marL="195263" indent="-195263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355600" indent="-158750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>
          <a:solidFill>
            <a:schemeClr val="tx1"/>
          </a:solidFill>
          <a:latin typeface="Arial" charset="0"/>
          <a:ea typeface="+mn-ea"/>
          <a:cs typeface="+mn-cs"/>
        </a:defRPr>
      </a:lvl2pPr>
      <a:lvl3pPr marL="561975" indent="-204788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600">
          <a:solidFill>
            <a:schemeClr val="tx1"/>
          </a:solidFill>
          <a:latin typeface="Arial" charset="0"/>
          <a:ea typeface="+mn-ea"/>
          <a:cs typeface="+mn-cs"/>
        </a:defRPr>
      </a:lvl3pPr>
      <a:lvl4pPr marL="757238" indent="-193675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400">
          <a:solidFill>
            <a:schemeClr val="tx1"/>
          </a:solidFill>
          <a:latin typeface="Arial" charset="0"/>
          <a:ea typeface="+mn-ea"/>
          <a:cs typeface="+mn-cs"/>
        </a:defRPr>
      </a:lvl4pPr>
      <a:lvl5pPr marL="952500" indent="-193675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400">
          <a:solidFill>
            <a:schemeClr val="tx1"/>
          </a:solidFill>
          <a:latin typeface="Arial" charset="0"/>
          <a:ea typeface="+mn-ea"/>
          <a:cs typeface="+mn-cs"/>
        </a:defRPr>
      </a:lvl5pPr>
      <a:lvl6pPr marL="14097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None/>
        <a:defRPr sz="1400">
          <a:solidFill>
            <a:schemeClr val="tx1"/>
          </a:solidFill>
          <a:latin typeface="+mn-lt"/>
          <a:ea typeface="+mn-ea"/>
        </a:defRPr>
      </a:lvl6pPr>
      <a:lvl7pPr marL="18669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7pPr>
      <a:lvl8pPr marL="23241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8pPr>
      <a:lvl9pPr marL="27813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None/>
        <a:defRPr sz="1400" baseline="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KyHynlqOO4" TargetMode="External"/><Relationship Id="rId2" Type="http://schemas.openxmlformats.org/officeDocument/2006/relationships/hyperlink" Target="https://www.youtube.com/watch?v=wRy0SgqoAk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VW7ArONW4d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h/url?sa=i&amp;rct=j&amp;q=&amp;esrc=s&amp;source=images&amp;cd=&amp;cad=rja&amp;uact=8&amp;ved=0ahUKEwiNqK_oosTXAhXIiRoKHabICQwQjRwIBw&amp;url=http://beste-apps.chip.de/ios/app/boerse-aktien-und-co-iphone-app,299889324/&amp;psig=AOvVaw2JKSgN3CbuVE5zs0LoR9o-&amp;ust=1510962140003963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KyHynlqOO4" TargetMode="External"/><Relationship Id="rId2" Type="http://schemas.openxmlformats.org/officeDocument/2006/relationships/hyperlink" Target="https://www.youtube.com/watch?v=wRy0SgqoAk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VW7ArONW4dA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hyperlink" Target="https://de.wikipedia.org/wiki/Liste_der_Datenbankmanagementsysteme" TargetMode="External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25.emf"/><Relationship Id="rId7" Type="http://schemas.openxmlformats.org/officeDocument/2006/relationships/customXml" Target="../ink/ink2.xml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4" Type="http://schemas.openxmlformats.org/officeDocument/2006/relationships/customXml" Target="../ink/ink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0.png"/><Relationship Id="rId4" Type="http://schemas.openxmlformats.org/officeDocument/2006/relationships/customXml" Target="../ink/ink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0.png"/><Relationship Id="rId4" Type="http://schemas.openxmlformats.org/officeDocument/2006/relationships/customXml" Target="../ink/ink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emf"/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140.emf"/><Relationship Id="rId4" Type="http://schemas.openxmlformats.org/officeDocument/2006/relationships/customXml" Target="../ink/ink6.xml"/><Relationship Id="rId9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customXml" Target="../ink/ink12.xml"/><Relationship Id="rId3" Type="http://schemas.openxmlformats.org/officeDocument/2006/relationships/image" Target="../media/image25.emf"/><Relationship Id="rId7" Type="http://schemas.openxmlformats.org/officeDocument/2006/relationships/customXml" Target="../ink/ink9.xml"/><Relationship Id="rId12" Type="http://schemas.openxmlformats.org/officeDocument/2006/relationships/image" Target="../media/image570.png"/><Relationship Id="rId2" Type="http://schemas.openxmlformats.org/officeDocument/2006/relationships/package" Target="../embeddings/Microsoft_Word_Document5.docx"/><Relationship Id="rId16" Type="http://schemas.openxmlformats.org/officeDocument/2006/relationships/image" Target="../media/image5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0.png"/><Relationship Id="rId11" Type="http://schemas.openxmlformats.org/officeDocument/2006/relationships/customXml" Target="../ink/ink11.xml"/><Relationship Id="rId15" Type="http://schemas.openxmlformats.org/officeDocument/2006/relationships/customXml" Target="../ink/ink13.xml"/><Relationship Id="rId10" Type="http://schemas.openxmlformats.org/officeDocument/2006/relationships/image" Target="../media/image560.png"/><Relationship Id="rId4" Type="http://schemas.openxmlformats.org/officeDocument/2006/relationships/customXml" Target="../ink/ink8.xml"/><Relationship Id="rId9" Type="http://schemas.openxmlformats.org/officeDocument/2006/relationships/customXml" Target="../ink/ink10.xml"/><Relationship Id="rId14" Type="http://schemas.openxmlformats.org/officeDocument/2006/relationships/image" Target="../media/image58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D3F794-E968-45F3-9B7E-11E0336916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Daten und Informationen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5E49FEF-7A65-4D78-98DE-26F4BC3DB617}"/>
              </a:ext>
            </a:extLst>
          </p:cNvPr>
          <p:cNvSpPr/>
          <p:nvPr/>
        </p:nvSpPr>
        <p:spPr>
          <a:xfrm>
            <a:off x="1215735" y="2873046"/>
            <a:ext cx="76269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  <a:t>(6:35 min) Definition Daten &amp; Information - IITR Datenschutz</a:t>
            </a:r>
          </a:p>
          <a:p>
            <a:r>
              <a:rPr lang="de-DE" sz="1600" dirty="0">
                <a:solidFill>
                  <a:srgbClr val="0372AF"/>
                </a:solidFill>
                <a:latin typeface="Verdana" panose="020B0604030504040204" pitchFamily="34" charset="0"/>
                <a:hlinkClick r:id="rId2"/>
              </a:rPr>
              <a:t>https://www.youtube.com/watch?v=wRy0SgqoAkg</a:t>
            </a:r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  <a:t>(2:26 min) Unterschied zwischen Information und Wissen</a:t>
            </a:r>
          </a:p>
          <a:p>
            <a:r>
              <a:rPr lang="de-DE" sz="1600" dirty="0">
                <a:solidFill>
                  <a:srgbClr val="0372AF"/>
                </a:solidFill>
                <a:latin typeface="Verdana" panose="020B0604030504040204" pitchFamily="34" charset="0"/>
                <a:hlinkClick r:id="rId3"/>
              </a:rPr>
              <a:t>https://www.youtube.com/watch?v=cKyHynlqOO4</a:t>
            </a:r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  <a:t>(2:52 min) Wissenstreppe</a:t>
            </a:r>
          </a:p>
          <a:p>
            <a:r>
              <a:rPr lang="de-DE" sz="1600" dirty="0">
                <a:solidFill>
                  <a:srgbClr val="0372AF"/>
                </a:solidFill>
                <a:latin typeface="Verdana" panose="020B0604030504040204" pitchFamily="34" charset="0"/>
                <a:hlinkClick r:id="rId4"/>
              </a:rPr>
              <a:t>https://www.youtube.com/watch?v=VW7ArONW4dA</a:t>
            </a:r>
            <a:br>
              <a:rPr lang="de-DE" sz="16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de-DE" sz="1600" b="0" i="0" u="none" strike="noStrike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72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Datenbankmodell: «Relational»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09E774-5624-41DC-8E22-78A31AA960A1}"/>
              </a:ext>
            </a:extLst>
          </p:cNvPr>
          <p:cNvSpPr/>
          <p:nvPr/>
        </p:nvSpPr>
        <p:spPr>
          <a:xfrm>
            <a:off x="889421" y="4668322"/>
            <a:ext cx="77002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Bis heute wichtigstes Datenbankmodell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 werden in Tabellen dargestellt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Setzt Daten in Beziehungen zueinander (Relationen)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Strukturierte Abfragesprache («SQL» für den Zugriff)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27C7E76-AD8A-47EE-9B4A-D29FEBB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44" y="901593"/>
            <a:ext cx="4610040" cy="345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Datenbankmodell: «Relational»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09E774-5624-41DC-8E22-78A31AA960A1}"/>
              </a:ext>
            </a:extLst>
          </p:cNvPr>
          <p:cNvSpPr/>
          <p:nvPr/>
        </p:nvSpPr>
        <p:spPr>
          <a:xfrm>
            <a:off x="553755" y="1635820"/>
            <a:ext cx="77002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Zugriff erfolgt einheitlich (SQL)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Komplexe Abfragen über die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unterschiedlichsten Datensätze möglich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Man braucht nichts über die Beschaffenheit </a:t>
            </a:r>
            <a:b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und die Art der Speicherung der Daten zu wissen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Zugriffe lassen sich optimieren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(Indizes, Suchalgorithmen, </a:t>
            </a:r>
            <a:r>
              <a:rPr lang="de-CH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stored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de-CH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procedures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Beliebige Programme oder Frem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dsysteme können auf die Daten zugreifen. Es gibt viele Konnektoren.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27C7E76-AD8A-47EE-9B4A-D29FEBB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63" y="1332037"/>
            <a:ext cx="2348446" cy="175840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2DE46CA-C0F1-4F48-AF3F-AB11EE9D0131}"/>
              </a:ext>
            </a:extLst>
          </p:cNvPr>
          <p:cNvSpPr/>
          <p:nvPr/>
        </p:nvSpPr>
        <p:spPr>
          <a:xfrm>
            <a:off x="369884" y="108210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Vorteile: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1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Datenbankmodell: «Relational»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09E774-5624-41DC-8E22-78A31AA960A1}"/>
              </a:ext>
            </a:extLst>
          </p:cNvPr>
          <p:cNvSpPr/>
          <p:nvPr/>
        </p:nvSpPr>
        <p:spPr>
          <a:xfrm>
            <a:off x="553755" y="1615500"/>
            <a:ext cx="77002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Datenbanksysteme als komplexe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Applikationen brauchen Einarbeitungszeit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und Schulung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Nicht für alle Anwendungen sinnvoll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Datenbanken erzeugen immer einen Overhead,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evtl. ist ein einfacherer Ansatz besser (Files)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komplexe Datenbanken erfordern sorgfältige Planung.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Fehleranfälligkeit und damit verbundener Verlust an Leistungsfähigkeit ist hoch. -&gt; -&gt; Optimierungsaufwand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27C7E76-AD8A-47EE-9B4A-D29FEBB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63" y="1332037"/>
            <a:ext cx="2348446" cy="175840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2DE46CA-C0F1-4F48-AF3F-AB11EE9D0131}"/>
              </a:ext>
            </a:extLst>
          </p:cNvPr>
          <p:cNvSpPr/>
          <p:nvPr/>
        </p:nvSpPr>
        <p:spPr>
          <a:xfrm>
            <a:off x="369884" y="108210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Nachteile: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4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016" y="884420"/>
            <a:ext cx="3716238" cy="308671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Datenbankanwendungen</a:t>
            </a:r>
            <a:br>
              <a:rPr lang="de-CH" dirty="0"/>
            </a:br>
            <a:r>
              <a:rPr lang="de-CH" dirty="0"/>
              <a:t>(klassische)</a:t>
            </a:r>
          </a:p>
        </p:txBody>
      </p:sp>
      <p:sp>
        <p:nvSpPr>
          <p:cNvPr id="2" name="AutoShape 2" descr="Bildergebnis für börsendat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07" y="1594482"/>
            <a:ext cx="3590925" cy="2154555"/>
          </a:xfrm>
          <a:prstGeom prst="rect">
            <a:avLst/>
          </a:prstGeom>
        </p:spPr>
      </p:pic>
      <p:sp>
        <p:nvSpPr>
          <p:cNvPr id="4" name="AutoShape 4" descr="Bildergebnis für fahrplan datenban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516" y="3878143"/>
            <a:ext cx="3327818" cy="2495863"/>
          </a:xfrm>
          <a:prstGeom prst="rect">
            <a:avLst/>
          </a:prstGeom>
        </p:spPr>
      </p:pic>
      <p:sp>
        <p:nvSpPr>
          <p:cNvPr id="7" name="AutoShape 6" descr="Bildergebnis für anzahl artikel migr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9" name="AutoShape 8" descr="Bildergebnis für telefonbuch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5318A14-6EE3-4E82-8AE2-A428390FF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7673" y="2000250"/>
            <a:ext cx="1428750" cy="1428750"/>
          </a:xfrm>
          <a:prstGeom prst="rect">
            <a:avLst/>
          </a:prstGeom>
        </p:spPr>
      </p:pic>
      <p:pic>
        <p:nvPicPr>
          <p:cNvPr id="8200" name="Picture 8" descr="Bildergebnis für börse app">
            <a:hlinkClick r:id="rId6"/>
            <a:extLst>
              <a:ext uri="{FF2B5EF4-FFF2-40B4-BE49-F238E27FC236}">
                <a16:creationId xmlns:a16="http://schemas.microsoft.com/office/drawing/2014/main" id="{444FCE70-48E3-4EAE-8153-5DCB9949C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14" y="2000250"/>
            <a:ext cx="1376522" cy="137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7F7AEDC-E5E2-4B2F-B431-15C0A2DA89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028" y="4011482"/>
            <a:ext cx="3536493" cy="236061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9F692C09-47AF-4F57-94EF-34168B6BEB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5829" y="4264323"/>
            <a:ext cx="1180593" cy="17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DBMS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C7D99F-4C98-4046-BF05-B4145011865F}"/>
              </a:ext>
            </a:extLst>
          </p:cNvPr>
          <p:cNvSpPr/>
          <p:nvPr/>
        </p:nvSpPr>
        <p:spPr>
          <a:xfrm>
            <a:off x="907089" y="1443841"/>
            <a:ext cx="770021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 Management System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wird oft als </a:t>
            </a:r>
            <a:r>
              <a:rPr lang="de-CH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DBMS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abgekürzt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Ist eine Software,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welche für die Verwaltung der Daten zuständig ist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(abspeichern, ausgeben, verarbeiten, Zugriffe)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Stellt die Schnittstelle vom Anwender zur Datenbank dar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(der Benutzer «sieht» nur das DBMS)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Ein DBMS kann mehrere Datenbanken verwalten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95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Anforderungen an ein DBMS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C7D99F-4C98-4046-BF05-B4145011865F}"/>
              </a:ext>
            </a:extLst>
          </p:cNvPr>
          <p:cNvSpPr/>
          <p:nvPr/>
        </p:nvSpPr>
        <p:spPr>
          <a:xfrm>
            <a:off x="814492" y="1596748"/>
            <a:ext cx="77002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Datenabstraktion </a:t>
            </a:r>
            <a:b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(neutraler Zugriff, man soll nicht wissen müssen, wo und wie die Daten gespeichert sind)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Datenintegrität</a:t>
            </a:r>
            <a:b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(Reinheit und Richtigkeit der Daten jederzeit gewährleistet)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Vermeidung von Redundanzen und Inkonsistenzen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Paralleler Zugriff mehrerer Benutzer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Transaktionen (Zugriffsketten werden sauber abgearbeitet)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Datensicherheit und Datenschutz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Backup und Recovery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5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25B39CC-1080-4469-9D25-513FDE34E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46" y="566966"/>
            <a:ext cx="8434870" cy="5744934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</a:t>
            </a:r>
            <a:br>
              <a:rPr lang="de-CH" dirty="0"/>
            </a:br>
            <a:r>
              <a:rPr lang="de-CH" sz="1800" dirty="0"/>
              <a:t>- Anwendungen</a:t>
            </a:r>
            <a:br>
              <a:rPr lang="de-CH" sz="1800" dirty="0"/>
            </a:br>
            <a:r>
              <a:rPr lang="de-CH" sz="1800" dirty="0"/>
              <a:t>- Funktionen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6752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DBMS</a:t>
            </a:r>
            <a:br>
              <a:rPr lang="de-CH" dirty="0"/>
            </a:br>
            <a:r>
              <a:rPr lang="de-CH" sz="1800" dirty="0"/>
              <a:t>Aufgaben und Funktionen</a:t>
            </a: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430" y="3691939"/>
            <a:ext cx="1110114" cy="105460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012" y="2200142"/>
            <a:ext cx="1873328" cy="8638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140" y="4694524"/>
            <a:ext cx="1381628" cy="108995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47F5858-FC40-4F48-BFB2-00E7D8602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248" y="2200142"/>
            <a:ext cx="5295752" cy="360690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866272" y="1397350"/>
            <a:ext cx="77002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/>
              <a:t>Sicherheit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Anwender verwalten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Datensicherheit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Zugriffsarten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Kommunikationswege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Daten-Integrität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Daten-Umwandlung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Metadaten-Verwaltung</a:t>
            </a:r>
          </a:p>
          <a:p>
            <a:pPr>
              <a:lnSpc>
                <a:spcPct val="150000"/>
              </a:lnSpc>
            </a:pPr>
            <a:r>
              <a:rPr lang="de-CH" sz="2400" b="1" dirty="0"/>
              <a:t>(Platten-)Speicher-Verwaltung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088378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 Bank</a:t>
            </a:r>
          </a:p>
        </p:txBody>
      </p:sp>
      <p:sp>
        <p:nvSpPr>
          <p:cNvPr id="3" name="Rechteck 2"/>
          <p:cNvSpPr/>
          <p:nvPr/>
        </p:nvSpPr>
        <p:spPr>
          <a:xfrm>
            <a:off x="721894" y="1854550"/>
            <a:ext cx="77002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b="1" dirty="0"/>
              <a:t>Informationen</a:t>
            </a:r>
          </a:p>
          <a:p>
            <a:endParaRPr lang="de-CH" sz="3200" b="1" dirty="0"/>
          </a:p>
          <a:p>
            <a:r>
              <a:rPr lang="de-CH" sz="3200" b="1" dirty="0"/>
              <a:t>	Daten</a:t>
            </a:r>
          </a:p>
          <a:p>
            <a:endParaRPr lang="de-CH" sz="3200" b="1" dirty="0"/>
          </a:p>
          <a:p>
            <a:r>
              <a:rPr lang="de-CH" sz="3200" b="1" dirty="0"/>
              <a:t>		Datenbank</a:t>
            </a:r>
          </a:p>
          <a:p>
            <a:endParaRPr lang="de-CH" sz="3200" b="1" dirty="0"/>
          </a:p>
          <a:p>
            <a:r>
              <a:rPr lang="de-CH" sz="3200" b="1" dirty="0"/>
              <a:t>			Datenbank-Management</a:t>
            </a:r>
          </a:p>
          <a:p>
            <a:r>
              <a:rPr lang="de-CH" sz="3200" b="1" dirty="0"/>
              <a:t>			-System (DBMS)</a:t>
            </a:r>
            <a:endParaRPr lang="de-CH" sz="32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AF3A4F1-18AF-4ED0-ACFF-6484DA929FF2}"/>
              </a:ext>
            </a:extLst>
          </p:cNvPr>
          <p:cNvSpPr txBox="1"/>
          <p:nvPr/>
        </p:nvSpPr>
        <p:spPr>
          <a:xfrm>
            <a:off x="4677037" y="1582701"/>
            <a:ext cx="4065537" cy="212365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CH" b="1" dirty="0"/>
              <a:t>YouTube-Videos über «Daten» und «Informationen»</a:t>
            </a:r>
            <a:endParaRPr lang="de-CH" dirty="0"/>
          </a:p>
          <a:p>
            <a:r>
              <a:rPr lang="de-CH" dirty="0"/>
              <a:t> </a:t>
            </a:r>
          </a:p>
          <a:p>
            <a:r>
              <a:rPr lang="de-CH" dirty="0"/>
              <a:t>(6:35 min) Definition Daten &amp; Informationen</a:t>
            </a:r>
          </a:p>
          <a:p>
            <a:r>
              <a:rPr lang="de-CH" u="sng" dirty="0">
                <a:hlinkClick r:id="rId2"/>
              </a:rPr>
              <a:t>https://www.youtube.com/watch?v=wRy0SgqoAkg</a:t>
            </a:r>
            <a:endParaRPr lang="de-CH" dirty="0"/>
          </a:p>
          <a:p>
            <a:r>
              <a:rPr lang="de-CH" dirty="0"/>
              <a:t> </a:t>
            </a:r>
          </a:p>
          <a:p>
            <a:r>
              <a:rPr lang="de-CH" dirty="0"/>
              <a:t>(2:26 min) Unterschied zwischen Information und Wissen</a:t>
            </a:r>
          </a:p>
          <a:p>
            <a:r>
              <a:rPr lang="de-CH" u="sng" dirty="0">
                <a:hlinkClick r:id="rId3"/>
              </a:rPr>
              <a:t>https://www.youtube.com/watch?v=cKyHynlqOO4</a:t>
            </a:r>
            <a:endParaRPr lang="de-CH" dirty="0"/>
          </a:p>
          <a:p>
            <a:r>
              <a:rPr lang="de-CH" dirty="0"/>
              <a:t> </a:t>
            </a:r>
          </a:p>
          <a:p>
            <a:r>
              <a:rPr lang="de-CH" dirty="0"/>
              <a:t>(2:52 min) Wissenstreppe</a:t>
            </a:r>
          </a:p>
          <a:p>
            <a:r>
              <a:rPr lang="de-CH" u="sng" dirty="0">
                <a:hlinkClick r:id="rId4"/>
              </a:rPr>
              <a:t>https://www.youtube.com/watch?v=VW7ArONW4dA</a:t>
            </a: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9455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Beispiele von DB </a:t>
            </a:r>
            <a:r>
              <a:rPr lang="de-CH" dirty="0" err="1"/>
              <a:t>Mgt</a:t>
            </a:r>
            <a:r>
              <a:rPr lang="de-CH" dirty="0"/>
              <a:t> Systemen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880303-8BB2-4E8C-8C7C-6C9C8374A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981200"/>
            <a:ext cx="7334250" cy="28956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D6D2CC1-F8A2-4C4C-BD4B-3FE36D03A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212" y="1791459"/>
            <a:ext cx="2453833" cy="13401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0458662-2C04-46FF-B05A-CBC3687D5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312" y="4732824"/>
            <a:ext cx="3060799" cy="118258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B51AB16-E41C-4E80-8765-A61A6ED3C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550" y="1703108"/>
            <a:ext cx="1340161" cy="134016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F7B424C-D4FA-4D43-8A31-2999424E1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875" y="4754502"/>
            <a:ext cx="1578075" cy="170227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3D3F0B9-C663-49B1-B09E-F28CABCA9C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1922" y="4490977"/>
            <a:ext cx="1904768" cy="190476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85DA659-F286-4856-8268-651CB7716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3116" y="2841686"/>
            <a:ext cx="1320440" cy="88469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ACBA3B7-1F3A-435C-9174-F49C2892CD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0966" y="6103539"/>
            <a:ext cx="2245489" cy="673647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468E1217-BBB6-4954-A87E-DFF35B71A362}"/>
              </a:ext>
            </a:extLst>
          </p:cNvPr>
          <p:cNvSpPr/>
          <p:nvPr/>
        </p:nvSpPr>
        <p:spPr>
          <a:xfrm>
            <a:off x="369884" y="1287605"/>
            <a:ext cx="7123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600" dirty="0">
                <a:hlinkClick r:id="rId10" tooltip="Liste_der_Datenbankmanagementsysteme"/>
              </a:rPr>
              <a:t>https://de.wikipedia.org/wiki/Liste_der_Datenbankmanagementsysteme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2230071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Datenbank und DBMS / DBS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C7D99F-4C98-4046-BF05-B4145011865F}"/>
              </a:ext>
            </a:extLst>
          </p:cNvPr>
          <p:cNvSpPr/>
          <p:nvPr/>
        </p:nvSpPr>
        <p:spPr>
          <a:xfrm>
            <a:off x="814491" y="5243842"/>
            <a:ext cx="8109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Ein DBMS ermöglicht für Anwendungen den Zugriff auf die Daten in der Datenbank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Ein DBMS und Datenbank sind das 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Datenbanksystem</a:t>
            </a:r>
            <a:r>
              <a:rPr lang="de-C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(DBS)</a:t>
            </a:r>
            <a:endParaRPr lang="de-C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07DD3D0-7F87-4475-949B-01D8EE4368B4}"/>
              </a:ext>
            </a:extLst>
          </p:cNvPr>
          <p:cNvSpPr/>
          <p:nvPr/>
        </p:nvSpPr>
        <p:spPr>
          <a:xfrm>
            <a:off x="1336200" y="1049255"/>
            <a:ext cx="2176950" cy="8509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Anwendung 1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49CE201-5F14-44E2-9DE5-2F8ED72565C2}"/>
              </a:ext>
            </a:extLst>
          </p:cNvPr>
          <p:cNvSpPr/>
          <p:nvPr/>
        </p:nvSpPr>
        <p:spPr>
          <a:xfrm>
            <a:off x="2312332" y="2320120"/>
            <a:ext cx="2314936" cy="6712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DBMS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87220D8-22D6-4AF6-9692-265B9739E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168" y="3321932"/>
            <a:ext cx="1802308" cy="1599746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0825F84E-A58D-4C43-88A9-82B2567561E4}"/>
              </a:ext>
            </a:extLst>
          </p:cNvPr>
          <p:cNvSpPr/>
          <p:nvPr/>
        </p:nvSpPr>
        <p:spPr>
          <a:xfrm>
            <a:off x="3743734" y="1049255"/>
            <a:ext cx="2176950" cy="8509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Anwendung 2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69E69C7-2221-4A48-9586-92AF21AA6F89}"/>
              </a:ext>
            </a:extLst>
          </p:cNvPr>
          <p:cNvSpPr/>
          <p:nvPr/>
        </p:nvSpPr>
        <p:spPr>
          <a:xfrm>
            <a:off x="1336200" y="2095016"/>
            <a:ext cx="4578463" cy="2928395"/>
          </a:xfrm>
          <a:prstGeom prst="rect">
            <a:avLst/>
          </a:prstGeom>
          <a:noFill/>
          <a:ln w="76200">
            <a:solidFill>
              <a:srgbClr val="B2B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de-CH" sz="2000" b="1" dirty="0">
                <a:solidFill>
                  <a:schemeClr val="tx1"/>
                </a:solidFill>
              </a:rPr>
              <a:t>DBS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3316FD3-D6ED-4514-9729-F9A5F75FF2A2}"/>
              </a:ext>
            </a:extLst>
          </p:cNvPr>
          <p:cNvCxnSpPr>
            <a:cxnSpLocks/>
          </p:cNvCxnSpPr>
          <p:nvPr/>
        </p:nvCxnSpPr>
        <p:spPr>
          <a:xfrm>
            <a:off x="3543322" y="3153926"/>
            <a:ext cx="1" cy="417305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093D6F87-C4D6-4347-B670-C5FEFE88B528}"/>
              </a:ext>
            </a:extLst>
          </p:cNvPr>
          <p:cNvCxnSpPr>
            <a:cxnSpLocks/>
          </p:cNvCxnSpPr>
          <p:nvPr/>
        </p:nvCxnSpPr>
        <p:spPr>
          <a:xfrm>
            <a:off x="2691113" y="1737667"/>
            <a:ext cx="283580" cy="49305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2F98D0D-78F2-47B7-88F6-0330CF2F8A29}"/>
              </a:ext>
            </a:extLst>
          </p:cNvPr>
          <p:cNvCxnSpPr>
            <a:cxnSpLocks/>
          </p:cNvCxnSpPr>
          <p:nvPr/>
        </p:nvCxnSpPr>
        <p:spPr>
          <a:xfrm flipH="1">
            <a:off x="4109013" y="1737667"/>
            <a:ext cx="239725" cy="500492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251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Das Relationale Modell</a:t>
            </a:r>
          </a:p>
        </p:txBody>
      </p:sp>
    </p:spTree>
    <p:extLst>
      <p:ext uri="{BB962C8B-B14F-4D97-AF65-F5344CB8AC3E}">
        <p14:creationId xmlns:p14="http://schemas.microsoft.com/office/powerpoint/2010/main" val="1375347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Entitäten und Attribute</a:t>
            </a:r>
          </a:p>
          <a:p>
            <a:endParaRPr lang="de-CH" sz="2400" b="1" dirty="0"/>
          </a:p>
          <a:p>
            <a:r>
              <a:rPr lang="de-CH" sz="2400" b="1" dirty="0"/>
              <a:t>Tabellen, Relationen</a:t>
            </a:r>
          </a:p>
          <a:p>
            <a:endParaRPr lang="de-CH" sz="2400" b="1" dirty="0"/>
          </a:p>
          <a:p>
            <a:r>
              <a:rPr lang="de-CH" sz="2400" b="1" dirty="0"/>
              <a:t>Schlüssel</a:t>
            </a:r>
          </a:p>
          <a:p>
            <a:r>
              <a:rPr lang="de-CH" sz="2400" b="1" dirty="0"/>
              <a:t>	(primäre, fremde) </a:t>
            </a:r>
          </a:p>
          <a:p>
            <a:r>
              <a:rPr lang="de-CH" sz="2400" b="1" dirty="0"/>
              <a:t>	(natürliche, künstliche)</a:t>
            </a:r>
          </a:p>
          <a:p>
            <a:endParaRPr lang="de-CH" sz="2400" b="1" dirty="0"/>
          </a:p>
          <a:p>
            <a:endParaRPr lang="de-CH" sz="2400" b="1" dirty="0"/>
          </a:p>
          <a:p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1081968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4" name="Bildplatzhalt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1" b="9461"/>
          <a:stretch>
            <a:fillRect/>
          </a:stretch>
        </p:blipFill>
        <p:spPr>
          <a:xfrm>
            <a:off x="1292992" y="1924328"/>
            <a:ext cx="6845168" cy="43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531231"/>
              </p:ext>
            </p:extLst>
          </p:nvPr>
        </p:nvGraphicFramePr>
        <p:xfrm>
          <a:off x="866272" y="1974169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4169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Freihand 6"/>
              <p14:cNvContentPartPr/>
              <p14:nvPr/>
            </p14:nvContentPartPr>
            <p14:xfrm>
              <a:off x="938602" y="2211180"/>
              <a:ext cx="1289520" cy="57240"/>
            </p14:xfrm>
          </p:contentPart>
        </mc:Choice>
        <mc:Fallback xmlns="">
          <p:pic>
            <p:nvPicPr>
              <p:cNvPr id="7" name="Freihand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762" y="2147820"/>
                <a:ext cx="132120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Freihand 7"/>
              <p14:cNvContentPartPr/>
              <p14:nvPr/>
            </p14:nvContentPartPr>
            <p14:xfrm>
              <a:off x="951562" y="2115780"/>
              <a:ext cx="1302120" cy="203760"/>
            </p14:xfrm>
          </p:contentPart>
        </mc:Choice>
        <mc:Fallback xmlns="">
          <p:pic>
            <p:nvPicPr>
              <p:cNvPr id="8" name="Freihand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722" y="2052420"/>
                <a:ext cx="1333800" cy="330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feld 8"/>
          <p:cNvSpPr txBox="1"/>
          <p:nvPr/>
        </p:nvSpPr>
        <p:spPr>
          <a:xfrm>
            <a:off x="1578228" y="4886602"/>
            <a:ext cx="207184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Tabellenname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Entitätstyp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Entity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Relation</a:t>
            </a:r>
          </a:p>
        </p:txBody>
      </p:sp>
      <p:cxnSp>
        <p:nvCxnSpPr>
          <p:cNvPr id="10" name="Gewinkelte Verbindung 23"/>
          <p:cNvCxnSpPr/>
          <p:nvPr/>
        </p:nvCxnSpPr>
        <p:spPr>
          <a:xfrm rot="16200000" flipH="1">
            <a:off x="867075" y="3312285"/>
            <a:ext cx="2223656" cy="49843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3961932" y="5609436"/>
            <a:ext cx="4693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>
                <a:sym typeface="Wingdings" panose="05000000000000000000" pitchFamily="2" charset="2"/>
              </a:rPr>
              <a:t> eindeutig, bezeichnende Benennung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20544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120981"/>
              </p:ext>
            </p:extLst>
          </p:nvPr>
        </p:nvGraphicFramePr>
        <p:xfrm>
          <a:off x="864675" y="1971828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12" name="Objek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675" y="1971828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2872599" y="4862011"/>
            <a:ext cx="13580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Attribut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Spalte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Column</a:t>
            </a:r>
            <a:endParaRPr lang="de-CH" sz="2000" dirty="0"/>
          </a:p>
        </p:txBody>
      </p:sp>
      <p:cxnSp>
        <p:nvCxnSpPr>
          <p:cNvPr id="14" name="Gewinkelte Verbindung 23"/>
          <p:cNvCxnSpPr/>
          <p:nvPr/>
        </p:nvCxnSpPr>
        <p:spPr>
          <a:xfrm rot="5400000">
            <a:off x="3377091" y="4255791"/>
            <a:ext cx="516142" cy="43204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Freihand 14"/>
              <p14:cNvContentPartPr/>
              <p14:nvPr/>
            </p14:nvContentPartPr>
            <p14:xfrm>
              <a:off x="2987090" y="2168584"/>
              <a:ext cx="2146750" cy="2045160"/>
            </p14:xfrm>
          </p:contentPart>
        </mc:Choice>
        <mc:Fallback xmlns="">
          <p:pic>
            <p:nvPicPr>
              <p:cNvPr id="15" name="Freihand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71252" y="2105224"/>
                <a:ext cx="2178426" cy="217188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feld 15"/>
          <p:cNvSpPr txBox="1"/>
          <p:nvPr/>
        </p:nvSpPr>
        <p:spPr>
          <a:xfrm>
            <a:off x="4435477" y="5596736"/>
            <a:ext cx="35365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Eigenschaften einer Entität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Bezeichnende Benennung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eindeutig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361943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16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796066"/>
              </p:ext>
            </p:extLst>
          </p:nvPr>
        </p:nvGraphicFramePr>
        <p:xfrm>
          <a:off x="866272" y="1973474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9" name="Objek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3474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2767321" y="4934907"/>
            <a:ext cx="19930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Domäne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Wertebereich</a:t>
            </a:r>
          </a:p>
        </p:txBody>
      </p:sp>
      <p:cxnSp>
        <p:nvCxnSpPr>
          <p:cNvPr id="11" name="Gewinkelte Verbindung 23"/>
          <p:cNvCxnSpPr/>
          <p:nvPr/>
        </p:nvCxnSpPr>
        <p:spPr>
          <a:xfrm rot="5400000">
            <a:off x="3207225" y="4192091"/>
            <a:ext cx="717326" cy="504056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Freihand 16"/>
              <p14:cNvContentPartPr/>
              <p14:nvPr/>
            </p14:nvContentPartPr>
            <p14:xfrm>
              <a:off x="2953820" y="2645296"/>
              <a:ext cx="1872208" cy="1296144"/>
            </p14:xfrm>
          </p:contentPart>
        </mc:Choice>
        <mc:Fallback xmlns="">
          <p:pic>
            <p:nvPicPr>
              <p:cNvPr id="17" name="Freihand 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7981" y="2581929"/>
                <a:ext cx="1903885" cy="1422878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feld 17"/>
          <p:cNvSpPr txBox="1"/>
          <p:nvPr/>
        </p:nvSpPr>
        <p:spPr>
          <a:xfrm>
            <a:off x="3241852" y="5728944"/>
            <a:ext cx="5985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Datentyp: Zahl, Text, Datum, etc.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Innerhalb einer Spalte ist der Datentyp homogen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35486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371216"/>
              </p:ext>
            </p:extLst>
          </p:nvPr>
        </p:nvGraphicFramePr>
        <p:xfrm>
          <a:off x="866272" y="1971828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1828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Freihand 4"/>
              <p14:cNvContentPartPr/>
              <p14:nvPr/>
            </p14:nvContentPartPr>
            <p14:xfrm>
              <a:off x="2953820" y="2788424"/>
              <a:ext cx="1872208" cy="203760"/>
            </p14:xfrm>
          </p:contentPart>
        </mc:Choice>
        <mc:Fallback xmlns="">
          <p:pic>
            <p:nvPicPr>
              <p:cNvPr id="5" name="Freihand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7981" y="2725064"/>
                <a:ext cx="1903885" cy="3304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feld 6"/>
          <p:cNvSpPr txBox="1"/>
          <p:nvPr/>
        </p:nvSpPr>
        <p:spPr>
          <a:xfrm>
            <a:off x="1578228" y="4729886"/>
            <a:ext cx="2911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Feldwert / Field </a:t>
            </a:r>
            <a:r>
              <a:rPr lang="de-CH" sz="2000" dirty="0" err="1"/>
              <a:t>value</a:t>
            </a:r>
            <a:endParaRPr lang="de-CH" sz="2000" dirty="0"/>
          </a:p>
        </p:txBody>
      </p:sp>
      <p:cxnSp>
        <p:nvCxnSpPr>
          <p:cNvPr id="8" name="Gewinkelte Verbindung 23"/>
          <p:cNvCxnSpPr/>
          <p:nvPr/>
        </p:nvCxnSpPr>
        <p:spPr>
          <a:xfrm rot="5400000">
            <a:off x="2158511" y="3245521"/>
            <a:ext cx="1418332" cy="112385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3961932" y="5452720"/>
            <a:ext cx="4618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Attributwert eines Records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Kein Wert  NULL ≠ 0 ≠ Leerschlag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76742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818926"/>
              </p:ext>
            </p:extLst>
          </p:nvPr>
        </p:nvGraphicFramePr>
        <p:xfrm>
          <a:off x="866272" y="1971828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272" y="1971828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081612" y="4463633"/>
            <a:ext cx="16273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Datensatz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Record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Row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/>
              <a:t>Tupel</a:t>
            </a:r>
            <a:endParaRPr lang="de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/>
              <a:t>Entität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273104" y="4463633"/>
            <a:ext cx="54617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ungeordnet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Sortierung muss explizit angegeben werden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Durch Schlüssel identifiziert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CH" sz="2000" dirty="0">
                <a:sym typeface="Wingdings" panose="05000000000000000000" pitchFamily="2" charset="2"/>
              </a:rPr>
              <a:t>Schlüssel = Attributwert oder </a:t>
            </a:r>
            <a:br>
              <a:rPr lang="de-CH" sz="2000" dirty="0">
                <a:sym typeface="Wingdings" panose="05000000000000000000" pitchFamily="2" charset="2"/>
              </a:rPr>
            </a:br>
            <a:r>
              <a:rPr lang="de-CH" sz="2000" dirty="0">
                <a:sym typeface="Wingdings" panose="05000000000000000000" pitchFamily="2" charset="2"/>
              </a:rPr>
              <a:t>Kombination von </a:t>
            </a:r>
            <a:r>
              <a:rPr lang="de-CH" sz="2000" dirty="0" err="1">
                <a:sym typeface="Wingdings" panose="05000000000000000000" pitchFamily="2" charset="2"/>
              </a:rPr>
              <a:t>Attributswerten</a:t>
            </a:r>
            <a:endParaRPr lang="de-CH" sz="20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944880" y="2846764"/>
            <a:ext cx="6956362" cy="216476"/>
            <a:chOff x="1327320" y="2774880"/>
            <a:chExt cx="7258320" cy="13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Freihand 8"/>
                <p14:cNvContentPartPr/>
                <p14:nvPr/>
              </p14:nvContentPartPr>
              <p14:xfrm>
                <a:off x="1327320" y="2774880"/>
                <a:ext cx="7214040" cy="95760"/>
              </p14:xfrm>
            </p:contentPart>
          </mc:Choice>
          <mc:Fallback xmlns="">
            <p:pic>
              <p:nvPicPr>
                <p:cNvPr id="3" name="Freihand 2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11480" y="2711520"/>
                  <a:ext cx="72457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Freihand 9"/>
                <p14:cNvContentPartPr/>
                <p14:nvPr/>
              </p14:nvContentPartPr>
              <p14:xfrm>
                <a:off x="1346400" y="2774880"/>
                <a:ext cx="7239240" cy="133920"/>
              </p14:xfrm>
            </p:contentPart>
          </mc:Choice>
          <mc:Fallback xmlns="">
            <p:pic>
              <p:nvPicPr>
                <p:cNvPr id="8" name="Freihand 7"/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30560" y="2711520"/>
                  <a:ext cx="7270920" cy="26064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1" name="Gerade Verbindung mit Pfeil 10"/>
          <p:cNvCxnSpPr>
            <a:cxnSpLocks/>
          </p:cNvCxnSpPr>
          <p:nvPr/>
        </p:nvCxnSpPr>
        <p:spPr>
          <a:xfrm flipH="1">
            <a:off x="1752600" y="2925634"/>
            <a:ext cx="7620" cy="16092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/>
          <p:cNvCxnSpPr/>
          <p:nvPr/>
        </p:nvCxnSpPr>
        <p:spPr>
          <a:xfrm flipH="1">
            <a:off x="3131820" y="4463633"/>
            <a:ext cx="7620" cy="163121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03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" y="1407539"/>
            <a:ext cx="8810625" cy="532447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CBF5940-8764-4B71-8687-C9502365C0C2}"/>
              </a:ext>
            </a:extLst>
          </p:cNvPr>
          <p:cNvSpPr txBox="1"/>
          <p:nvPr/>
        </p:nvSpPr>
        <p:spPr>
          <a:xfrm>
            <a:off x="369884" y="1557610"/>
            <a:ext cx="158665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Tabellenname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Entitätstyp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Entity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Relation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4FCDDBA-8196-4693-8EC8-0CB7C5CC74C4}"/>
              </a:ext>
            </a:extLst>
          </p:cNvPr>
          <p:cNvSpPr txBox="1"/>
          <p:nvPr/>
        </p:nvSpPr>
        <p:spPr>
          <a:xfrm>
            <a:off x="287553" y="3662680"/>
            <a:ext cx="127951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Datensatz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Record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Row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Tupel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517A8D3-C853-430C-BD42-E960E7B63711}"/>
              </a:ext>
            </a:extLst>
          </p:cNvPr>
          <p:cNvSpPr txBox="1"/>
          <p:nvPr/>
        </p:nvSpPr>
        <p:spPr>
          <a:xfrm>
            <a:off x="5693028" y="5827166"/>
            <a:ext cx="2173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Feldwert / Field </a:t>
            </a:r>
            <a:r>
              <a:rPr lang="de-CH" sz="1400" dirty="0" err="1">
                <a:solidFill>
                  <a:srgbClr val="0070C0"/>
                </a:solidFill>
              </a:rPr>
              <a:t>value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82FC67D-D9BB-4C72-9287-4F292A8233A2}"/>
              </a:ext>
            </a:extLst>
          </p:cNvPr>
          <p:cNvSpPr txBox="1"/>
          <p:nvPr/>
        </p:nvSpPr>
        <p:spPr>
          <a:xfrm>
            <a:off x="5693028" y="1666929"/>
            <a:ext cx="10903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Attribut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Spalte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Column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0829075-4B6B-4B30-B0BD-4746EE7CBDA5}"/>
              </a:ext>
            </a:extLst>
          </p:cNvPr>
          <p:cNvSpPr txBox="1"/>
          <p:nvPr/>
        </p:nvSpPr>
        <p:spPr>
          <a:xfrm>
            <a:off x="5693028" y="2605648"/>
            <a:ext cx="15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Domäne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Wertebereich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3D045E9-9461-4D3B-BF4D-18B4B32D68ED}"/>
              </a:ext>
            </a:extLst>
          </p:cNvPr>
          <p:cNvSpPr txBox="1"/>
          <p:nvPr/>
        </p:nvSpPr>
        <p:spPr>
          <a:xfrm>
            <a:off x="491148" y="5917143"/>
            <a:ext cx="3646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Dreistufige Adressierung:</a:t>
            </a:r>
          </a:p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Tabellenname -&gt; Spaltenname -&gt; Schlüssel</a:t>
            </a:r>
          </a:p>
        </p:txBody>
      </p:sp>
    </p:spTree>
    <p:extLst>
      <p:ext uri="{BB962C8B-B14F-4D97-AF65-F5344CB8AC3E}">
        <p14:creationId xmlns:p14="http://schemas.microsoft.com/office/powerpoint/2010/main" val="21802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1261110" y="1844824"/>
          <a:ext cx="7099787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314450" imgH="2347662" progId="Word.Document.12">
                  <p:embed/>
                </p:oleObj>
              </mc:Choice>
              <mc:Fallback>
                <p:oleObj name="Dokument" r:id="rId2" imgW="6314450" imgH="2347662" progId="Word.Document.12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61110" y="1844824"/>
                        <a:ext cx="7099787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1620466" y="4437112"/>
            <a:ext cx="5144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>
                <a:sym typeface="Wingdings" panose="05000000000000000000" pitchFamily="2" charset="2"/>
              </a:rPr>
              <a:t>Dreistufige Adressierung:</a:t>
            </a:r>
          </a:p>
          <a:p>
            <a:r>
              <a:rPr lang="de-CH" sz="2000" dirty="0">
                <a:sym typeface="Wingdings" panose="05000000000000000000" pitchFamily="2" charset="2"/>
              </a:rPr>
              <a:t>Tabellenname -&gt; Spaltenname -&gt; Schlüssel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Freihand 8"/>
              <p14:cNvContentPartPr/>
              <p14:nvPr/>
            </p14:nvContentPartPr>
            <p14:xfrm>
              <a:off x="1632442" y="5081577"/>
              <a:ext cx="1737180" cy="109617"/>
            </p14:xfrm>
          </p:contentPart>
        </mc:Choice>
        <mc:Fallback xmlns="">
          <p:pic>
            <p:nvPicPr>
              <p:cNvPr id="9" name="Freihand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6600" y="5018115"/>
                <a:ext cx="1768863" cy="2369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Freihand 9"/>
              <p14:cNvContentPartPr/>
              <p14:nvPr/>
            </p14:nvContentPartPr>
            <p14:xfrm>
              <a:off x="2477924" y="1960827"/>
              <a:ext cx="1194120" cy="70200"/>
            </p14:xfrm>
          </p:contentPart>
        </mc:Choice>
        <mc:Fallback xmlns="">
          <p:pic>
            <p:nvPicPr>
              <p:cNvPr id="10" name="Freihand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62084" y="1897467"/>
                <a:ext cx="12258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Freihand 10"/>
              <p14:cNvContentPartPr/>
              <p14:nvPr/>
            </p14:nvContentPartPr>
            <p14:xfrm>
              <a:off x="3629482" y="5099997"/>
              <a:ext cx="1475917" cy="45719"/>
            </p14:xfrm>
          </p:contentPart>
        </mc:Choice>
        <mc:Fallback xmlns="">
          <p:pic>
            <p:nvPicPr>
              <p:cNvPr id="11" name="Freihand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13643" y="5036638"/>
                <a:ext cx="1507595" cy="1724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Freihand 11"/>
              <p14:cNvContentPartPr/>
              <p14:nvPr/>
            </p14:nvContentPartPr>
            <p14:xfrm>
              <a:off x="4137659" y="2247840"/>
              <a:ext cx="800640" cy="57600"/>
            </p14:xfrm>
          </p:contentPart>
        </mc:Choice>
        <mc:Fallback xmlns="">
          <p:pic>
            <p:nvPicPr>
              <p:cNvPr id="12" name="Freihand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21819" y="2184480"/>
                <a:ext cx="83232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Freihand 12"/>
              <p14:cNvContentPartPr/>
              <p14:nvPr/>
            </p14:nvContentPartPr>
            <p14:xfrm>
              <a:off x="5625120" y="5144998"/>
              <a:ext cx="1004280" cy="82322"/>
            </p14:xfrm>
          </p:contentPart>
        </mc:Choice>
        <mc:Fallback xmlns="">
          <p:pic>
            <p:nvPicPr>
              <p:cNvPr id="13" name="Freihand 1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09282" y="5081451"/>
                <a:ext cx="1035956" cy="2094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Freihand 13"/>
              <p14:cNvContentPartPr/>
              <p14:nvPr/>
            </p14:nvContentPartPr>
            <p14:xfrm>
              <a:off x="1956060" y="2850000"/>
              <a:ext cx="641880" cy="25560"/>
            </p14:xfrm>
          </p:contentPart>
        </mc:Choice>
        <mc:Fallback xmlns="">
          <p:pic>
            <p:nvPicPr>
              <p:cNvPr id="14" name="Freihand 1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40220" y="2786640"/>
                <a:ext cx="673560" cy="15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627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" y="1407539"/>
            <a:ext cx="8810625" cy="5324475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338569FB-7BAD-4A41-ADB0-B15F541BA4AF}"/>
              </a:ext>
            </a:extLst>
          </p:cNvPr>
          <p:cNvSpPr/>
          <p:nvPr/>
        </p:nvSpPr>
        <p:spPr>
          <a:xfrm>
            <a:off x="219303" y="1902399"/>
            <a:ext cx="8598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600" b="1" dirty="0"/>
              <a:t>Übung/</a:t>
            </a:r>
            <a:r>
              <a:rPr lang="de-CH" sz="9600" b="1" dirty="0" err="1"/>
              <a:t>Repet</a:t>
            </a:r>
            <a:r>
              <a:rPr lang="de-CH" sz="9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2833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287553" y="945874"/>
            <a:ext cx="770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Tabellen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" y="1407539"/>
            <a:ext cx="8810625" cy="532447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CBF5940-8764-4B71-8687-C9502365C0C2}"/>
              </a:ext>
            </a:extLst>
          </p:cNvPr>
          <p:cNvSpPr txBox="1"/>
          <p:nvPr/>
        </p:nvSpPr>
        <p:spPr>
          <a:xfrm>
            <a:off x="369884" y="1557610"/>
            <a:ext cx="158665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Tabellenname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Entitätstyp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Entity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Relation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4FCDDBA-8196-4693-8EC8-0CB7C5CC74C4}"/>
              </a:ext>
            </a:extLst>
          </p:cNvPr>
          <p:cNvSpPr txBox="1"/>
          <p:nvPr/>
        </p:nvSpPr>
        <p:spPr>
          <a:xfrm>
            <a:off x="287553" y="3662680"/>
            <a:ext cx="127951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Datensatz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Record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Row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Tupel</a:t>
            </a:r>
            <a:endParaRPr lang="de-CH" sz="1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Entität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517A8D3-C853-430C-BD42-E960E7B63711}"/>
              </a:ext>
            </a:extLst>
          </p:cNvPr>
          <p:cNvSpPr txBox="1"/>
          <p:nvPr/>
        </p:nvSpPr>
        <p:spPr>
          <a:xfrm>
            <a:off x="5693028" y="5827166"/>
            <a:ext cx="2173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Feldwert / Field </a:t>
            </a:r>
            <a:r>
              <a:rPr lang="de-CH" sz="1400" dirty="0" err="1">
                <a:solidFill>
                  <a:srgbClr val="0070C0"/>
                </a:solidFill>
              </a:rPr>
              <a:t>value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82FC67D-D9BB-4C72-9287-4F292A8233A2}"/>
              </a:ext>
            </a:extLst>
          </p:cNvPr>
          <p:cNvSpPr txBox="1"/>
          <p:nvPr/>
        </p:nvSpPr>
        <p:spPr>
          <a:xfrm>
            <a:off x="5693028" y="1666929"/>
            <a:ext cx="10903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Attribut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Spalte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rgbClr val="0070C0"/>
                </a:solidFill>
              </a:rPr>
              <a:t>Column</a:t>
            </a:r>
            <a:endParaRPr lang="de-CH" sz="1400" dirty="0">
              <a:solidFill>
                <a:srgbClr val="0070C0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0829075-4B6B-4B30-B0BD-4746EE7CBDA5}"/>
              </a:ext>
            </a:extLst>
          </p:cNvPr>
          <p:cNvSpPr txBox="1"/>
          <p:nvPr/>
        </p:nvSpPr>
        <p:spPr>
          <a:xfrm>
            <a:off x="5693028" y="2605648"/>
            <a:ext cx="15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Domäne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0070C0"/>
                </a:solidFill>
              </a:rPr>
              <a:t>Wertebereich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3D045E9-9461-4D3B-BF4D-18B4B32D68ED}"/>
              </a:ext>
            </a:extLst>
          </p:cNvPr>
          <p:cNvSpPr txBox="1"/>
          <p:nvPr/>
        </p:nvSpPr>
        <p:spPr>
          <a:xfrm>
            <a:off x="491148" y="5917143"/>
            <a:ext cx="3646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Dreistufige Adressierung:</a:t>
            </a:r>
          </a:p>
          <a:p>
            <a:r>
              <a:rPr lang="de-CH" sz="1400" dirty="0">
                <a:solidFill>
                  <a:srgbClr val="0070C0"/>
                </a:solidFill>
                <a:sym typeface="Wingdings" panose="05000000000000000000" pitchFamily="2" charset="2"/>
              </a:rPr>
              <a:t>Tabellenname -&gt; Spaltenname -&gt; Schlüssel</a:t>
            </a:r>
          </a:p>
        </p:txBody>
      </p:sp>
    </p:spTree>
    <p:extLst>
      <p:ext uri="{BB962C8B-B14F-4D97-AF65-F5344CB8AC3E}">
        <p14:creationId xmlns:p14="http://schemas.microsoft.com/office/powerpoint/2010/main" val="387111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1C7FC-FF1B-4689-84A7-C32DB179E6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Relationales Datenbankmodell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0BA7DB-A32C-4171-9BA8-802D90D39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Datensätze und Schlüssel</a:t>
            </a:r>
          </a:p>
        </p:txBody>
      </p:sp>
    </p:spTree>
    <p:extLst>
      <p:ext uri="{BB962C8B-B14F-4D97-AF65-F5344CB8AC3E}">
        <p14:creationId xmlns:p14="http://schemas.microsoft.com/office/powerpoint/2010/main" val="3319687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A25BA3-BACF-4B66-BC10-5EE1C645D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1" y="1545397"/>
            <a:ext cx="9107717" cy="420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3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Relationales Datenbankmodell</a:t>
            </a:r>
            <a:br>
              <a:rPr lang="de-CH" dirty="0"/>
            </a:b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Schlüssel (Key)</a:t>
            </a:r>
          </a:p>
          <a:p>
            <a:endParaRPr lang="de-CH" sz="2400" b="1" dirty="0"/>
          </a:p>
          <a:p>
            <a:pPr marL="342900" indent="-342900">
              <a:buFontTx/>
              <a:buChar char="-"/>
            </a:pPr>
            <a:r>
              <a:rPr lang="de-CH" sz="2400" b="1" dirty="0"/>
              <a:t>Primär-Schlüssel</a:t>
            </a:r>
          </a:p>
          <a:p>
            <a:pPr marL="342900" indent="-342900">
              <a:buFontTx/>
              <a:buChar char="-"/>
            </a:pPr>
            <a:r>
              <a:rPr lang="de-CH" sz="2400" b="1" dirty="0"/>
              <a:t>Fremd-Schlüssel</a:t>
            </a:r>
          </a:p>
          <a:p>
            <a:pPr marL="342900" indent="-342900">
              <a:buFontTx/>
              <a:buChar char="-"/>
            </a:pPr>
            <a:endParaRPr lang="de-CH" sz="2400" b="1" dirty="0"/>
          </a:p>
          <a:p>
            <a:pPr marL="342900" indent="-342900">
              <a:buFontTx/>
              <a:buChar char="-"/>
            </a:pPr>
            <a:r>
              <a:rPr lang="de-CH" sz="2400" b="1" dirty="0"/>
              <a:t>Künstliche Schlüssel</a:t>
            </a:r>
          </a:p>
          <a:p>
            <a:pPr marL="342900" indent="-342900">
              <a:buFontTx/>
              <a:buChar char="-"/>
            </a:pPr>
            <a:r>
              <a:rPr lang="de-CH" sz="2400" b="1" dirty="0"/>
              <a:t>Natürliche Schlüssel</a:t>
            </a:r>
          </a:p>
          <a:p>
            <a:pPr marL="342900" indent="-342900">
              <a:buFontTx/>
              <a:buChar char="-"/>
            </a:pP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3712544010"/>
      </p:ext>
    </p:extLst>
  </p:cSld>
  <p:clrMapOvr>
    <a:masterClrMapping/>
  </p:clrMapOvr>
</p:sld>
</file>

<file path=ppt/theme/theme1.xml><?xml version="1.0" encoding="utf-8"?>
<a:theme xmlns:a="http://schemas.openxmlformats.org/drawingml/2006/main" name="1_KAL-FH_deutsch">
  <a:themeElements>
    <a:clrScheme name="">
      <a:dk1>
        <a:srgbClr val="000000"/>
      </a:dk1>
      <a:lt1>
        <a:srgbClr val="FFFFFF"/>
      </a:lt1>
      <a:dk2>
        <a:srgbClr val="7E7C77"/>
      </a:dk2>
      <a:lt2>
        <a:srgbClr val="EEECE1"/>
      </a:lt2>
      <a:accent1>
        <a:srgbClr val="00A5C9"/>
      </a:accent1>
      <a:accent2>
        <a:srgbClr val="005689"/>
      </a:accent2>
      <a:accent3>
        <a:srgbClr val="FFFFFF"/>
      </a:accent3>
      <a:accent4>
        <a:srgbClr val="000000"/>
      </a:accent4>
      <a:accent5>
        <a:srgbClr val="AACFE1"/>
      </a:accent5>
      <a:accent6>
        <a:srgbClr val="004D7C"/>
      </a:accent6>
      <a:hlink>
        <a:srgbClr val="00776F"/>
      </a:hlink>
      <a:folHlink>
        <a:srgbClr val="484676"/>
      </a:folHlink>
    </a:clrScheme>
    <a:fontScheme name="1_KAL-FH_deutsch">
      <a:majorFont>
        <a:latin typeface=""/>
        <a:ea typeface="ＭＳ Ｐゴシック"/>
        <a:cs typeface="Verdana"/>
      </a:majorFont>
      <a:minorFont>
        <a:latin typeface=""/>
        <a:ea typeface="ＭＳ Ｐゴシック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-FH_deutsch 1">
        <a:dk1>
          <a:srgbClr val="000000"/>
        </a:dk1>
        <a:lt1>
          <a:srgbClr val="FFFFFF"/>
        </a:lt1>
        <a:dk2>
          <a:srgbClr val="7E7C77"/>
        </a:dk2>
        <a:lt2>
          <a:srgbClr val="EEECE1"/>
        </a:lt2>
        <a:accent1>
          <a:srgbClr val="00A5C9"/>
        </a:accent1>
        <a:accent2>
          <a:srgbClr val="005689"/>
        </a:accent2>
        <a:accent3>
          <a:srgbClr val="FFFFFF"/>
        </a:accent3>
        <a:accent4>
          <a:srgbClr val="000000"/>
        </a:accent4>
        <a:accent5>
          <a:srgbClr val="AACFE1"/>
        </a:accent5>
        <a:accent6>
          <a:srgbClr val="004D7C"/>
        </a:accent6>
        <a:hlink>
          <a:srgbClr val="484676"/>
        </a:hlink>
        <a:folHlink>
          <a:srgbClr val="0077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KAL-FH_deutsch</Template>
  <TotalTime>0</TotalTime>
  <Words>745</Words>
  <Application>Microsoft Office PowerPoint</Application>
  <PresentationFormat>Bildschirmpräsentation (4:3)</PresentationFormat>
  <Paragraphs>201</Paragraphs>
  <Slides>27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3" baseType="lpstr">
      <vt:lpstr>Arial</vt:lpstr>
      <vt:lpstr>Calibri</vt:lpstr>
      <vt:lpstr>Verdana</vt:lpstr>
      <vt:lpstr>Wingdings</vt:lpstr>
      <vt:lpstr>1_KAL-FH_deutsch</vt:lpstr>
      <vt:lpstr>Dokument</vt:lpstr>
      <vt:lpstr>Daten und Informationen</vt:lpstr>
      <vt:lpstr>Datenbankmodell: «Relational»</vt:lpstr>
      <vt:lpstr>Datenbankmodell: «Relational»</vt:lpstr>
      <vt:lpstr>Datenbankmodell: «Relational»</vt:lpstr>
      <vt:lpstr>Datenbankanwendungen (klassische)</vt:lpstr>
      <vt:lpstr>DBMS</vt:lpstr>
      <vt:lpstr>Anforderungen an ein DBMS</vt:lpstr>
      <vt:lpstr>Datenbank - Anwendungen - Funktionen</vt:lpstr>
      <vt:lpstr>DBMS Aufgaben und Funktionen</vt:lpstr>
      <vt:lpstr>Daten Bank</vt:lpstr>
      <vt:lpstr>Beispiele von DB Mgt Systemen</vt:lpstr>
      <vt:lpstr>Datenbank und DBMS / DBS</vt:lpstr>
      <vt:lpstr>Das Relationale Modell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 </vt:lpstr>
      <vt:lpstr>Relationales Datenbankmodell</vt:lpstr>
      <vt:lpstr>Relationales Datenbankmodell </vt:lpstr>
      <vt:lpstr>Relationales Datenbankmodell </vt:lpstr>
    </vt:vector>
  </TitlesOfParts>
  <Company>Didacware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Studiengangseinführung Aufbaustudium HFBF BBA FH</dc:title>
  <dc:creator>Monika Friedrich-Nishio</dc:creator>
  <cp:lastModifiedBy>Müller Harald</cp:lastModifiedBy>
  <cp:revision>477</cp:revision>
  <cp:lastPrinted>2018-11-16T23:52:15Z</cp:lastPrinted>
  <dcterms:created xsi:type="dcterms:W3CDTF">2010-04-11T12:01:59Z</dcterms:created>
  <dcterms:modified xsi:type="dcterms:W3CDTF">2024-09-17T00:10:47Z</dcterms:modified>
</cp:coreProperties>
</file>