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D7FF"/>
    <a:srgbClr val="11F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832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3133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95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15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383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7642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76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375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414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18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447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DC02B-7C6D-4C4F-A127-53867B52E02D}" type="datetimeFigureOut">
              <a:rPr lang="de-DE" smtClean="0"/>
              <a:t>24.05.2019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03C3F-E242-4AAE-BBEF-C89934E7C1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68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2C43CF-F18E-4179-8049-08F9CF969D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b="1" dirty="0"/>
              <a:t>ASCII-Code</a:t>
            </a:r>
            <a:endParaRPr lang="de-DE" b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FA214A-78BB-4EE4-8237-E7A128CD25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 err="1"/>
              <a:t>Redjepi</a:t>
            </a:r>
            <a:r>
              <a:rPr lang="de-CH" dirty="0"/>
              <a:t> </a:t>
            </a:r>
            <a:r>
              <a:rPr lang="de-CH"/>
              <a:t>&amp; Bächli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39071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1F827870-E32F-4EBB-A182-4FFFCBEAE8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324" y="438072"/>
            <a:ext cx="9883352" cy="5981855"/>
          </a:xfr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88AF82D4-D509-4311-A48C-D745A8F91622}"/>
              </a:ext>
            </a:extLst>
          </p:cNvPr>
          <p:cNvSpPr/>
          <p:nvPr/>
        </p:nvSpPr>
        <p:spPr>
          <a:xfrm>
            <a:off x="1154324" y="438072"/>
            <a:ext cx="9883352" cy="2900494"/>
          </a:xfrm>
          <a:prstGeom prst="rect">
            <a:avLst/>
          </a:prstGeom>
          <a:noFill/>
          <a:ln w="57150">
            <a:solidFill>
              <a:srgbClr val="11F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26AC58B5-A5CA-4A2D-BB21-766999B89497}"/>
              </a:ext>
            </a:extLst>
          </p:cNvPr>
          <p:cNvSpPr/>
          <p:nvPr/>
        </p:nvSpPr>
        <p:spPr>
          <a:xfrm>
            <a:off x="1154324" y="3497221"/>
            <a:ext cx="9883352" cy="2900494"/>
          </a:xfrm>
          <a:prstGeom prst="rect">
            <a:avLst/>
          </a:prstGeom>
          <a:noFill/>
          <a:ln w="57150">
            <a:solidFill>
              <a:srgbClr val="11D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8480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DE7467-202B-4866-8E68-BCB24F7C7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b="1" dirty="0"/>
              <a:t>Beispiel: Das </a:t>
            </a:r>
            <a:r>
              <a:rPr lang="de-CH" b="1" dirty="0" err="1"/>
              <a:t>Semicolon</a:t>
            </a:r>
            <a:r>
              <a:rPr lang="de-CH" b="1" dirty="0"/>
              <a:t> ;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34CD31-F8FF-444A-A80E-4B2AD162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100" y="1690688"/>
            <a:ext cx="52578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CH" sz="3600" dirty="0"/>
              <a:t>DEC = 059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CH" sz="3600" dirty="0"/>
              <a:t>HEX = 3B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CH" sz="3600" dirty="0"/>
              <a:t>BIN = 001110011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CH" sz="3600" dirty="0"/>
              <a:t>CHAR = 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CH" sz="3600" dirty="0" err="1"/>
              <a:t>Numpad</a:t>
            </a:r>
            <a:r>
              <a:rPr lang="de-CH" sz="3600" dirty="0"/>
              <a:t>: Alt + 059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3200" dirty="0"/>
              <a:t>HTML: &amp;</a:t>
            </a:r>
            <a:r>
              <a:rPr lang="de-DE" sz="3200" dirty="0" err="1"/>
              <a:t>semi</a:t>
            </a:r>
            <a:r>
              <a:rPr lang="de-DE" sz="32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02965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02AA95-AA66-4864-92D8-43DCF65D4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CH" b="1" dirty="0"/>
              <a:t>Informationen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6DAC71-EB9E-4AEE-AC20-2EF77B236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3243" y="1690688"/>
            <a:ext cx="6085514" cy="435133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</a:pPr>
            <a:r>
              <a:rPr lang="de-DE" b="1" dirty="0"/>
              <a:t>A</a:t>
            </a:r>
            <a:r>
              <a:rPr lang="de-DE" dirty="0"/>
              <a:t>merican </a:t>
            </a:r>
            <a:r>
              <a:rPr lang="de-DE" b="1" dirty="0"/>
              <a:t>S</a:t>
            </a:r>
            <a:r>
              <a:rPr lang="de-DE" dirty="0"/>
              <a:t>tandard </a:t>
            </a:r>
            <a:r>
              <a:rPr lang="de-DE" b="1" dirty="0"/>
              <a:t>C</a:t>
            </a:r>
            <a:r>
              <a:rPr lang="de-DE" dirty="0"/>
              <a:t>ode </a:t>
            </a:r>
            <a:r>
              <a:rPr lang="de-DE" dirty="0" err="1"/>
              <a:t>for</a:t>
            </a:r>
            <a:r>
              <a:rPr lang="de-DE" dirty="0"/>
              <a:t> </a:t>
            </a:r>
            <a:r>
              <a:rPr lang="de-DE" b="1" dirty="0"/>
              <a:t>I</a:t>
            </a:r>
            <a:r>
              <a:rPr lang="de-DE" dirty="0"/>
              <a:t>nformation </a:t>
            </a:r>
            <a:r>
              <a:rPr lang="de-DE" b="1" dirty="0"/>
              <a:t>I</a:t>
            </a:r>
            <a:r>
              <a:rPr lang="de-DE" dirty="0"/>
              <a:t>nterchange</a:t>
            </a:r>
          </a:p>
          <a:p>
            <a:pPr>
              <a:lnSpc>
                <a:spcPct val="200000"/>
              </a:lnSpc>
            </a:pPr>
            <a:r>
              <a:rPr lang="de-DE" dirty="0">
                <a:highlight>
                  <a:srgbClr val="00FFFF"/>
                </a:highlight>
              </a:rPr>
              <a:t>7Bit = 128</a:t>
            </a:r>
          </a:p>
          <a:p>
            <a:pPr>
              <a:lnSpc>
                <a:spcPct val="200000"/>
              </a:lnSpc>
            </a:pPr>
            <a:r>
              <a:rPr lang="de-DE" dirty="0">
                <a:highlight>
                  <a:srgbClr val="00FF00"/>
                </a:highlight>
              </a:rPr>
              <a:t>8bit = 256</a:t>
            </a:r>
          </a:p>
          <a:p>
            <a:pPr>
              <a:lnSpc>
                <a:spcPct val="200000"/>
              </a:lnSpc>
            </a:pPr>
            <a:r>
              <a:rPr lang="de-DE" dirty="0"/>
              <a:t>ASCII-Code war mit 256 nicht genügend</a:t>
            </a:r>
          </a:p>
          <a:p>
            <a:pPr>
              <a:lnSpc>
                <a:spcPct val="200000"/>
              </a:lnSpc>
            </a:pPr>
            <a:r>
              <a:rPr lang="de-DE" dirty="0"/>
              <a:t>Grund für Unicode</a:t>
            </a:r>
          </a:p>
          <a:p>
            <a:pPr>
              <a:lnSpc>
                <a:spcPct val="200000"/>
              </a:lnSpc>
            </a:pPr>
            <a:r>
              <a:rPr lang="de-DE" dirty="0"/>
              <a:t>Steuerzeichen (In der Tabelle Gelb)</a:t>
            </a:r>
          </a:p>
        </p:txBody>
      </p:sp>
    </p:spTree>
    <p:extLst>
      <p:ext uri="{BB962C8B-B14F-4D97-AF65-F5344CB8AC3E}">
        <p14:creationId xmlns:p14="http://schemas.microsoft.com/office/powerpoint/2010/main" val="159278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</Words>
  <Application>Microsoft Office PowerPoint</Application>
  <PresentationFormat>Breitbild</PresentationFormat>
  <Paragraphs>16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ASCII-Code</vt:lpstr>
      <vt:lpstr>PowerPoint-Präsentation</vt:lpstr>
      <vt:lpstr>Beispiel: Das Semicolon ;</vt:lpstr>
      <vt:lpstr>Informationen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ASCII-Code</dc:title>
  <dc:creator>Bächli Soryn</dc:creator>
  <cp:lastModifiedBy>Bächli Soryn</cp:lastModifiedBy>
  <cp:revision>21</cp:revision>
  <dcterms:created xsi:type="dcterms:W3CDTF">2019-05-24T08:40:57Z</dcterms:created>
  <dcterms:modified xsi:type="dcterms:W3CDTF">2019-05-24T09:14:06Z</dcterms:modified>
</cp:coreProperties>
</file>