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0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 smtClean="0"/>
              <a:t>TBZ Benedikt Sutter-Bonaparte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4D8EB-1A62-477E-BBE7-6EF7E71C0353}" type="datetimeFigureOut">
              <a:rPr lang="de-CH" smtClean="0"/>
              <a:t>15.08.2014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CH" smtClean="0"/>
              <a:t>Prkatikum 2011</a:t>
            </a: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9B768-E8C7-4DF3-989A-648CD3D32D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862786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 smtClean="0"/>
              <a:t>TBZ Benedikt Sutter-Bonaparte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0B356-62A7-4E59-B36C-E9EB879C9CFD}" type="datetimeFigureOut">
              <a:rPr lang="de-CH" smtClean="0"/>
              <a:t>15.08.2014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CH" smtClean="0"/>
              <a:t>Prkatikum 2011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20AF3-ED47-476D-A4CB-CB81EB4CDB1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069739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536-CCC5-4A8F-BEE6-0B22E66027DE}" type="datetime1">
              <a:rPr lang="de-CH" smtClean="0"/>
              <a:t>15.08.2014</a:t>
            </a:fld>
            <a:endParaRPr lang="de-CH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pic>
        <p:nvPicPr>
          <p:cNvPr id="1026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524" y="404664"/>
            <a:ext cx="185008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95BA-0B8B-4C72-BA26-CECBAC06BE1D}" type="datetime1">
              <a:rPr lang="de-CH" smtClean="0"/>
              <a:t>15.08.2014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pic>
        <p:nvPicPr>
          <p:cNvPr id="2050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A95B8-50EC-4BE1-83D2-A55C0481A785}" type="datetime1">
              <a:rPr lang="de-CH" smtClean="0"/>
              <a:t>15.08.2014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12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3C9D7-3497-4BD7-BA5C-7AF0DC766039}" type="datetime1">
              <a:rPr lang="de-CH" smtClean="0"/>
              <a:t>15.08.2014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pic>
        <p:nvPicPr>
          <p:cNvPr id="8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0AE9-7310-4F5E-9BF0-4166198A8D23}" type="datetime1">
              <a:rPr lang="de-CH" smtClean="0"/>
              <a:t>15.08.2014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pic>
        <p:nvPicPr>
          <p:cNvPr id="10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DD6B-68DE-4A8A-9003-5349652D3313}" type="datetime1">
              <a:rPr lang="de-CH" smtClean="0"/>
              <a:t>15.08.2014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6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ABD5-F18B-4B95-BECD-A1087AA7D67C}" type="datetime1">
              <a:rPr lang="de-CH" smtClean="0"/>
              <a:t>15.08.2014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5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30CB-714C-4774-8D3C-AC45DBAF6CCA}" type="datetime1">
              <a:rPr lang="de-CH" smtClean="0"/>
              <a:t>15.08.2014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pic>
        <p:nvPicPr>
          <p:cNvPr id="10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A324-1564-4F93-93CE-85220EBB6BC3}" type="datetime1">
              <a:rPr lang="de-CH" smtClean="0"/>
              <a:t>15.08.2014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pic>
        <p:nvPicPr>
          <p:cNvPr id="14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49CB-0DE4-4458-ADE6-DD3CA98DCE1A}" type="datetime1">
              <a:rPr lang="de-CH" smtClean="0"/>
              <a:t>15.08.2014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7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B2FB-E821-4E19-9DC5-EC0B8797E7D8}" type="datetime1">
              <a:rPr lang="de-CH" smtClean="0"/>
              <a:t>15.08.2014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7" name="Picture 2" descr="Beschreibung: LOGO-SCAN-GRE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B1C493-DEC3-4784-9B71-E1FE3C160ACC}" type="datetime1">
              <a:rPr lang="de-CH" smtClean="0"/>
              <a:t>15.08.2014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CH" smtClean="0"/>
              <a:t>Modul 226 B. Sutter-Bonaparte</a:t>
            </a:r>
            <a:endParaRPr lang="de-CH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2A7CD25-C17E-4488-9168-ACC90870E7C5}" type="slidenum">
              <a:rPr lang="de-CH" smtClean="0"/>
              <a:t>‹Nr.›</a:t>
            </a:fld>
            <a:endParaRPr lang="de-CH"/>
          </a:p>
        </p:txBody>
      </p:sp>
      <p:pic>
        <p:nvPicPr>
          <p:cNvPr id="10" name="Picture 2" descr="Beschreibung: LOGO-SCAN-GREY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8112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gif"/><Relationship Id="rId9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smtClean="0"/>
              <a:t>Einstieg</a:t>
            </a:r>
          </a:p>
          <a:p>
            <a:r>
              <a:rPr lang="de-CH" dirty="0" smtClean="0"/>
              <a:t>AP13a, </a:t>
            </a:r>
            <a:r>
              <a:rPr lang="de-CH" dirty="0" smtClean="0"/>
              <a:t>Modul 226 </a:t>
            </a:r>
          </a:p>
          <a:p>
            <a:r>
              <a:rPr lang="de-CH" dirty="0" smtClean="0"/>
              <a:t>Herbstsemester </a:t>
            </a:r>
            <a:r>
              <a:rPr lang="de-CH" dirty="0" smtClean="0"/>
              <a:t>2014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smtClean="0"/>
              <a:t>226 Objektorientiert implementieren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 smtClean="0"/>
              <a:t>Modul </a:t>
            </a:r>
            <a:r>
              <a:rPr lang="de-CH" smtClean="0"/>
              <a:t>226 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10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Einstiegsaufgabe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 smtClean="0"/>
              <a:t>Modul 226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2</a:t>
            </a:fld>
            <a:endParaRPr lang="de-CH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CH" dirty="0" smtClean="0"/>
              <a:t>Erstellen Sie in Dreiergruppen ein Flipchart mit Antworten zu folgenden Fragen:</a:t>
            </a:r>
          </a:p>
          <a:p>
            <a:pPr lvl="1"/>
            <a:r>
              <a:rPr lang="de-CH" dirty="0"/>
              <a:t>W</a:t>
            </a:r>
            <a:r>
              <a:rPr lang="de-CH" dirty="0" smtClean="0"/>
              <a:t>as </a:t>
            </a:r>
            <a:r>
              <a:rPr lang="de-CH" dirty="0"/>
              <a:t>wissen Sie schon von </a:t>
            </a:r>
            <a:r>
              <a:rPr lang="de-CH" dirty="0" smtClean="0"/>
              <a:t>Objektorientierter Programmierung OOP</a:t>
            </a:r>
            <a:r>
              <a:rPr lang="de-CH" dirty="0"/>
              <a:t>?</a:t>
            </a:r>
          </a:p>
          <a:p>
            <a:pPr lvl="1"/>
            <a:r>
              <a:rPr lang="de-CH" dirty="0"/>
              <a:t>Vorteile und </a:t>
            </a:r>
            <a:r>
              <a:rPr lang="de-CH" dirty="0" smtClean="0"/>
              <a:t>Nachteile von OOP?</a:t>
            </a:r>
            <a:endParaRPr lang="de-CH" dirty="0"/>
          </a:p>
          <a:p>
            <a:pPr lvl="1"/>
            <a:r>
              <a:rPr lang="de-CH" dirty="0"/>
              <a:t>W</a:t>
            </a:r>
            <a:r>
              <a:rPr lang="de-CH" dirty="0" smtClean="0"/>
              <a:t>as </a:t>
            </a:r>
            <a:r>
              <a:rPr lang="de-CH" dirty="0"/>
              <a:t>bringt OOP?</a:t>
            </a:r>
          </a:p>
          <a:p>
            <a:pPr lvl="1"/>
            <a:r>
              <a:rPr lang="de-CH" dirty="0"/>
              <a:t>W</a:t>
            </a:r>
            <a:r>
              <a:rPr lang="de-CH" dirty="0" smtClean="0"/>
              <a:t>arum </a:t>
            </a:r>
            <a:r>
              <a:rPr lang="de-CH" dirty="0"/>
              <a:t>wollen Sie OOP lernen</a:t>
            </a:r>
            <a:r>
              <a:rPr lang="de-CH" dirty="0" smtClean="0"/>
              <a:t>?</a:t>
            </a:r>
          </a:p>
          <a:p>
            <a:r>
              <a:rPr lang="de-CH" dirty="0" smtClean="0"/>
              <a:t>Form: Auf Flipchart, Zeichnungen, Text</a:t>
            </a:r>
          </a:p>
        </p:txBody>
      </p:sp>
    </p:spTree>
    <p:extLst>
      <p:ext uri="{BB962C8B-B14F-4D97-AF65-F5344CB8AC3E}">
        <p14:creationId xmlns:p14="http://schemas.microsoft.com/office/powerpoint/2010/main" val="16867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ttp://erdem-sachverstaendigendienst.de/img/dokum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788" y="262452"/>
            <a:ext cx="1881240" cy="184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 smtClean="0"/>
              <a:t>Modul 226 B. Sutter-Bonaparte</a:t>
            </a:r>
            <a:endParaRPr lang="de-CH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CD25-C17E-4488-9168-ACC90870E7C5}" type="slidenum">
              <a:rPr lang="de-CH" smtClean="0"/>
              <a:t>3</a:t>
            </a:fld>
            <a:endParaRPr lang="de-CH"/>
          </a:p>
        </p:txBody>
      </p:sp>
      <p:sp>
        <p:nvSpPr>
          <p:cNvPr id="4" name="Ellipse 3"/>
          <p:cNvSpPr/>
          <p:nvPr/>
        </p:nvSpPr>
        <p:spPr>
          <a:xfrm>
            <a:off x="3150692" y="2888940"/>
            <a:ext cx="284261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/>
              <a:t>Modul 226</a:t>
            </a:r>
            <a:br>
              <a:rPr lang="de-CH" b="1" dirty="0" smtClean="0"/>
            </a:br>
            <a:r>
              <a:rPr lang="de-CH" b="1" dirty="0" smtClean="0"/>
              <a:t>Objektorientiert implementieren</a:t>
            </a:r>
            <a:endParaRPr lang="de-CH" b="1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6883746" y="1988840"/>
            <a:ext cx="2231646" cy="2667776"/>
            <a:chOff x="6883746" y="1988840"/>
            <a:chExt cx="2231646" cy="266777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3746" y="1988840"/>
              <a:ext cx="2088232" cy="1529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 descr="http://www-stl.htw-saarland.de/stl/JavaStarterKit/BlueJ/BlueJ-Fun/BlueJ-Icons/bluej-icon-large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3156" y="3029009"/>
              <a:ext cx="2132236" cy="1627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uppieren 8"/>
          <p:cNvGrpSpPr/>
          <p:nvPr/>
        </p:nvGrpSpPr>
        <p:grpSpPr>
          <a:xfrm>
            <a:off x="5247212" y="4064847"/>
            <a:ext cx="3402702" cy="2343266"/>
            <a:chOff x="5247212" y="4064847"/>
            <a:chExt cx="3402702" cy="234326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212" y="4064847"/>
              <a:ext cx="3273069" cy="1958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http://3.bp.blogspot.com/_ufMQCOBS3pQ/TPiXUbM9NtI/AAAAAAAAAbw/HcicHsVnCsU/s640/Eclipse+Logo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3746" y="5242442"/>
              <a:ext cx="1766168" cy="1165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uppieren 9"/>
          <p:cNvGrpSpPr/>
          <p:nvPr/>
        </p:nvGrpSpPr>
        <p:grpSpPr>
          <a:xfrm>
            <a:off x="502920" y="3706250"/>
            <a:ext cx="3713326" cy="2545631"/>
            <a:chOff x="502920" y="3706250"/>
            <a:chExt cx="3713326" cy="2545631"/>
          </a:xfrm>
        </p:grpSpPr>
        <p:pic>
          <p:nvPicPr>
            <p:cNvPr id="1030" name="Picture 6" descr="http://www.mycsharp.de/attachments/Decorator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138" y="4757746"/>
              <a:ext cx="2131108" cy="149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://www-ivs.cs.uni-magdeburg.de/~dumke/UML/Bilder/n_20_1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09" r="25245"/>
            <a:stretch/>
          </p:blipFill>
          <p:spPr bwMode="auto">
            <a:xfrm>
              <a:off x="512064" y="4305648"/>
              <a:ext cx="1463040" cy="1717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://www.agilemodeling.com/images/style/collaborationDiagramTrafficLights.gif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" y="3706250"/>
              <a:ext cx="2595430" cy="106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8" name="Picture 14" descr="http://www.rechnungsnetz.de/UserFiles/Fotolia_4599026_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61" y="1628800"/>
            <a:ext cx="1608156" cy="160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 rot="20259647">
            <a:off x="5545909" y="1892761"/>
            <a:ext cx="894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 smtClean="0">
                <a:solidFill>
                  <a:srgbClr val="FF9900"/>
                </a:solidFill>
              </a:rPr>
              <a:t>OOP</a:t>
            </a:r>
            <a:endParaRPr lang="de-CH" sz="2800" b="1" dirty="0">
              <a:solidFill>
                <a:srgbClr val="FF99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20259647">
            <a:off x="5557811" y="3495511"/>
            <a:ext cx="2130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 smtClean="0">
                <a:solidFill>
                  <a:srgbClr val="FF9900"/>
                </a:solidFill>
              </a:rPr>
              <a:t>Entwicklung</a:t>
            </a:r>
            <a:endParaRPr lang="de-CH" sz="2800" b="1" dirty="0">
              <a:solidFill>
                <a:srgbClr val="FF99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 rot="1358901">
            <a:off x="3276816" y="4142417"/>
            <a:ext cx="1231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 smtClean="0">
                <a:solidFill>
                  <a:srgbClr val="FF9900"/>
                </a:solidFill>
              </a:rPr>
              <a:t>Design</a:t>
            </a:r>
            <a:endParaRPr lang="de-CH" sz="2800" b="1" dirty="0">
              <a:solidFill>
                <a:srgbClr val="FF9900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660573" y="301820"/>
            <a:ext cx="2016224" cy="1393567"/>
            <a:chOff x="3660573" y="301820"/>
            <a:chExt cx="2016224" cy="1393567"/>
          </a:xfrm>
        </p:grpSpPr>
        <p:pic>
          <p:nvPicPr>
            <p:cNvPr id="1036" name="Picture 12" descr="http://hartmut-konietzko.de/__oneclick_uploads/2008/06/projektplan1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573" y="301820"/>
              <a:ext cx="2016224" cy="139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feld 16"/>
            <p:cNvSpPr txBox="1"/>
            <p:nvPr/>
          </p:nvSpPr>
          <p:spPr>
            <a:xfrm>
              <a:off x="4010493" y="1139841"/>
              <a:ext cx="1316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800" b="1" dirty="0" smtClean="0">
                  <a:solidFill>
                    <a:srgbClr val="FF9900"/>
                  </a:solidFill>
                </a:rPr>
                <a:t>Projekt</a:t>
              </a:r>
              <a:endParaRPr lang="de-CH" sz="2800" b="1" dirty="0">
                <a:solidFill>
                  <a:srgbClr val="FF9900"/>
                </a:solidFill>
              </a:endParaRPr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1400299" y="2493323"/>
            <a:ext cx="1149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 smtClean="0">
                <a:solidFill>
                  <a:srgbClr val="FF9900"/>
                </a:solidFill>
              </a:rPr>
              <a:t>Testen</a:t>
            </a:r>
            <a:endParaRPr lang="de-CH" sz="2800" b="1" dirty="0">
              <a:solidFill>
                <a:srgbClr val="FF99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 rot="1784172">
            <a:off x="1872987" y="1727230"/>
            <a:ext cx="2608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 smtClean="0">
                <a:solidFill>
                  <a:srgbClr val="FF9900"/>
                </a:solidFill>
              </a:rPr>
              <a:t>Dokumentation</a:t>
            </a:r>
            <a:endParaRPr lang="de-CH" sz="2800" b="1" dirty="0">
              <a:solidFill>
                <a:srgbClr val="FF99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6012161" y="289516"/>
            <a:ext cx="29523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/>
              <a:t>Klasse, Attribute, Methoden, Vererbung, Kapselung, Abstraktion, Polymorphismus, …</a:t>
            </a:r>
            <a:endParaRPr lang="de-CH" sz="2000" b="1" dirty="0"/>
          </a:p>
        </p:txBody>
      </p:sp>
    </p:spTree>
    <p:extLst>
      <p:ext uri="{BB962C8B-B14F-4D97-AF65-F5344CB8AC3E}">
        <p14:creationId xmlns:p14="http://schemas.microsoft.com/office/powerpoint/2010/main" val="231787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8" grpId="0"/>
      <p:bldP spid="20" grpId="0"/>
      <p:bldP spid="2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orlage_SUB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Vorlage_SUB</Template>
  <TotalTime>0</TotalTime>
  <Words>91</Words>
  <Application>Microsoft Office PowerPoint</Application>
  <PresentationFormat>Bildschirmpräsentation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Calibri</vt:lpstr>
      <vt:lpstr>Franklin Gothic Book</vt:lpstr>
      <vt:lpstr>Perpetua</vt:lpstr>
      <vt:lpstr>Wingdings 2</vt:lpstr>
      <vt:lpstr>Vorlage_SUB</vt:lpstr>
      <vt:lpstr>226 Objektorientiert implementieren</vt:lpstr>
      <vt:lpstr>Einstiegsaufgabe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Benedikt Sutter-Bonaparte</dc:creator>
  <cp:lastModifiedBy>Dominik Waldvogel</cp:lastModifiedBy>
  <cp:revision>7</cp:revision>
  <dcterms:created xsi:type="dcterms:W3CDTF">2011-08-21T07:31:31Z</dcterms:created>
  <dcterms:modified xsi:type="dcterms:W3CDTF">2014-08-15T08:07:09Z</dcterms:modified>
</cp:coreProperties>
</file>