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64" r:id="rId3"/>
    <p:sldId id="283" r:id="rId4"/>
    <p:sldId id="282" r:id="rId5"/>
    <p:sldId id="289" r:id="rId6"/>
    <p:sldId id="284" r:id="rId7"/>
    <p:sldId id="285" r:id="rId8"/>
    <p:sldId id="286" r:id="rId9"/>
    <p:sldId id="287" r:id="rId10"/>
    <p:sldId id="290" r:id="rId11"/>
    <p:sldId id="291" r:id="rId12"/>
    <p:sldId id="293" r:id="rId13"/>
    <p:sldId id="295" r:id="rId14"/>
    <p:sldId id="294" r:id="rId15"/>
    <p:sldId id="263" r:id="rId16"/>
    <p:sldId id="292" r:id="rId17"/>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3" autoAdjust="0"/>
  </p:normalViewPr>
  <p:slideViewPr>
    <p:cSldViewPr>
      <p:cViewPr varScale="1">
        <p:scale>
          <a:sx n="71" d="100"/>
          <a:sy n="71" d="100"/>
        </p:scale>
        <p:origin x="1164"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AFD9FFC7-3961-407B-99C3-4FA625DFF21D}" type="datetimeFigureOut">
              <a:rPr lang="de-CH" smtClean="0"/>
              <a:t>26.03.2018</a:t>
            </a:fld>
            <a:endParaRPr lang="de-CH"/>
          </a:p>
        </p:txBody>
      </p:sp>
      <p:sp>
        <p:nvSpPr>
          <p:cNvPr id="4" name="Fußzeilenplatzhalt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635ABBAD-B281-4F22-BF7C-F0CDD1D4E676}" type="slidenum">
              <a:rPr lang="de-CH" smtClean="0"/>
              <a:t>‹Nr.›</a:t>
            </a:fld>
            <a:endParaRPr lang="de-CH"/>
          </a:p>
        </p:txBody>
      </p:sp>
    </p:spTree>
    <p:extLst>
      <p:ext uri="{BB962C8B-B14F-4D97-AF65-F5344CB8AC3E}">
        <p14:creationId xmlns:p14="http://schemas.microsoft.com/office/powerpoint/2010/main" val="4231744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57B3F0CB-D2F8-4DA5-A618-2A02ED285195}" type="datetimeFigureOut">
              <a:rPr lang="de-CH" smtClean="0"/>
              <a:t>26.03.2018</a:t>
            </a:fld>
            <a:endParaRPr lang="de-CH"/>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39090570-BD97-4863-A0FD-78459FA39BBF}" type="slidenum">
              <a:rPr lang="de-CH" smtClean="0"/>
              <a:t>‹Nr.›</a:t>
            </a:fld>
            <a:endParaRPr lang="de-CH"/>
          </a:p>
        </p:txBody>
      </p:sp>
    </p:spTree>
    <p:extLst>
      <p:ext uri="{BB962C8B-B14F-4D97-AF65-F5344CB8AC3E}">
        <p14:creationId xmlns:p14="http://schemas.microsoft.com/office/powerpoint/2010/main" val="380163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a:t>
            </a:fld>
            <a:endParaRPr lang="de-CH"/>
          </a:p>
        </p:txBody>
      </p:sp>
    </p:spTree>
    <p:extLst>
      <p:ext uri="{BB962C8B-B14F-4D97-AF65-F5344CB8AC3E}">
        <p14:creationId xmlns:p14="http://schemas.microsoft.com/office/powerpoint/2010/main" val="2593923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2</a:t>
            </a:fld>
            <a:endParaRPr lang="de-CH"/>
          </a:p>
        </p:txBody>
      </p:sp>
    </p:spTree>
    <p:extLst>
      <p:ext uri="{BB962C8B-B14F-4D97-AF65-F5344CB8AC3E}">
        <p14:creationId xmlns:p14="http://schemas.microsoft.com/office/powerpoint/2010/main" val="139649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3</a:t>
            </a:fld>
            <a:endParaRPr lang="de-CH"/>
          </a:p>
        </p:txBody>
      </p:sp>
    </p:spTree>
    <p:extLst>
      <p:ext uri="{BB962C8B-B14F-4D97-AF65-F5344CB8AC3E}">
        <p14:creationId xmlns:p14="http://schemas.microsoft.com/office/powerpoint/2010/main" val="1769127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4</a:t>
            </a:fld>
            <a:endParaRPr lang="de-CH"/>
          </a:p>
        </p:txBody>
      </p:sp>
    </p:spTree>
    <p:extLst>
      <p:ext uri="{BB962C8B-B14F-4D97-AF65-F5344CB8AC3E}">
        <p14:creationId xmlns:p14="http://schemas.microsoft.com/office/powerpoint/2010/main" val="721716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5</a:t>
            </a:fld>
            <a:endParaRPr lang="de-CH"/>
          </a:p>
        </p:txBody>
      </p:sp>
    </p:spTree>
    <p:extLst>
      <p:ext uri="{BB962C8B-B14F-4D97-AF65-F5344CB8AC3E}">
        <p14:creationId xmlns:p14="http://schemas.microsoft.com/office/powerpoint/2010/main" val="1672397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Zunächst führen wir Abstraktion in Form der Superklasse Mitarbeiter ein, von der sowohl normale Mitarbeiter als auch Abteilungsleiter erben. In diesem Atemzug überarbeiten wir unser Vokabular: Fortan ist </a:t>
            </a:r>
            <a:r>
              <a:rPr lang="de-DE" i="1" dirty="0"/>
              <a:t>jeder</a:t>
            </a:r>
            <a:r>
              <a:rPr lang="de-DE" dirty="0"/>
              <a:t> Mitarbeiter (ob nun normaler Mitarbeiter oder </a:t>
            </a:r>
            <a:r>
              <a:rPr lang="de-DE" i="1" dirty="0"/>
              <a:t>Abteilungsleiter</a:t>
            </a:r>
            <a:r>
              <a:rPr lang="de-DE" dirty="0"/>
              <a:t>) auch ein </a:t>
            </a:r>
            <a:r>
              <a:rPr lang="de-DE" i="1" dirty="0"/>
              <a:t>Mitarbeiter</a:t>
            </a:r>
            <a:r>
              <a:rPr lang="de-DE" dirty="0"/>
              <a:t> - so wie in der Wirklichkeit. Dies zeigt, wie uns die Realität bei der OO-Modellierung helfen kann. Mitarbeiter, die keine Abteilung leiten, werden als </a:t>
            </a:r>
            <a:r>
              <a:rPr lang="de-DE" i="1" dirty="0"/>
              <a:t>atomare Mitarbeiter</a:t>
            </a:r>
            <a:r>
              <a:rPr lang="de-DE" dirty="0"/>
              <a:t> bezeichnet</a:t>
            </a:r>
          </a:p>
          <a:p>
            <a:endParaRPr lang="de-DE" dirty="0"/>
          </a:p>
          <a:p>
            <a:endParaRPr lang="de-DE" dirty="0"/>
          </a:p>
          <a:p>
            <a:r>
              <a:rPr lang="de-DE" dirty="0"/>
              <a:t>Wenden wir uns nun dem Abteilungsleiter zu. Muss er wirklich zwischen ihm unterstellten atomaren Mitarbeitern und Abteilungsleitern unterscheiden? Würde man nicht viel mehr Flexibilität gewinnen, wenn er sich stattdessen auf die Abstraktion Mitarbeiter stützt? Auf diese Weise kann er atomare Mitarbeiter und Abteilungsleiter gleich behandeln. Es ist ihm gleich, ob ihm unterstellte Mitarbeiter selbst Abteilungsleiter sind oder nur normale Mitarbeiter. </a:t>
            </a:r>
          </a:p>
          <a:p>
            <a:r>
              <a:rPr lang="de-DE" dirty="0"/>
              <a:t>Dies ist besonders bei den Verwaltungsmethoden interessant und vereinfacht die Implementierung enorm, da die Aufrufe einfach an die Liste delegiert werden können. </a:t>
            </a:r>
          </a:p>
          <a:p>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6</a:t>
            </a:fld>
            <a:endParaRPr lang="de-CH"/>
          </a:p>
        </p:txBody>
      </p:sp>
    </p:spTree>
    <p:extLst>
      <p:ext uri="{BB962C8B-B14F-4D97-AF65-F5344CB8AC3E}">
        <p14:creationId xmlns:p14="http://schemas.microsoft.com/office/powerpoint/2010/main" val="1527570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Wenden wir uns nun dem Abteilungsleiter zu. Muss er wirklich zwischen ihm unterstellten atomaren Mitarbeitern und Abteilungsleitern unterscheiden? Würde man nicht viel mehr Flexibilität gewinnen, wenn er sich stattdessen auf die Abstraktion Mitarbeiter stützt? Auf diese Weise kann er atomare Mitarbeiter und Abteilungsleiter gleich behandeln. Es ist ihm gleich, ob ihm unterstellte Mitarbeiter selbst Abteilungsleiter sind oder nur normale Mitarbeiter. </a:t>
            </a:r>
          </a:p>
          <a:p>
            <a:r>
              <a:rPr lang="de-DE" dirty="0"/>
              <a:t>Dies ist besonders bei den Verwaltungsmethoden interessant und vereinfacht die Implementierung enorm, da die Aufrufe einfach an die Liste delegiert werden können. </a:t>
            </a:r>
          </a:p>
          <a:p>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7</a:t>
            </a:fld>
            <a:endParaRPr lang="de-CH"/>
          </a:p>
        </p:txBody>
      </p:sp>
    </p:spTree>
    <p:extLst>
      <p:ext uri="{BB962C8B-B14F-4D97-AF65-F5344CB8AC3E}">
        <p14:creationId xmlns:p14="http://schemas.microsoft.com/office/powerpoint/2010/main" val="4120384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nächsten Schritt wollen wir die Methoden </a:t>
            </a:r>
            <a:r>
              <a:rPr lang="de-DE" dirty="0" err="1"/>
              <a:t>print</a:t>
            </a:r>
            <a:r>
              <a:rPr lang="de-DE" dirty="0"/>
              <a:t>() und </a:t>
            </a:r>
            <a:r>
              <a:rPr lang="de-DE" dirty="0" err="1"/>
              <a:t>getMitarbeiterAnzahl</a:t>
            </a:r>
            <a:r>
              <a:rPr lang="de-DE" dirty="0"/>
              <a:t>() implementieren und zeigen, wie elegant diese realisiert werden können. Beginnen wir mit </a:t>
            </a:r>
            <a:r>
              <a:rPr lang="de-DE" b="1" dirty="0" err="1"/>
              <a:t>getMitarbeiterAnzahl</a:t>
            </a:r>
            <a:r>
              <a:rPr lang="de-DE" b="1" dirty="0"/>
              <a:t>()</a:t>
            </a:r>
            <a:r>
              <a:rPr lang="de-DE" dirty="0"/>
              <a:t>. Wir erweitern die Mitarbeiterschnittstelle um diese Methode und definieren </a:t>
            </a:r>
            <a:r>
              <a:rPr lang="de-DE" dirty="0" err="1"/>
              <a:t>getMitarbeiterAnzahl</a:t>
            </a:r>
            <a:r>
              <a:rPr lang="de-DE" dirty="0"/>
              <a:t>() abstrakt und zwingen folglich die Unterklassen zur Implementierung der Methode. </a:t>
            </a:r>
          </a:p>
          <a:p>
            <a:r>
              <a:rPr lang="de-DE" dirty="0"/>
              <a:t>Was ist das gewünschte Verhalten? Ruft man </a:t>
            </a:r>
            <a:r>
              <a:rPr lang="de-DE" dirty="0" err="1"/>
              <a:t>getMitarbeiterAnzahl</a:t>
            </a:r>
            <a:r>
              <a:rPr lang="de-DE" dirty="0"/>
              <a:t>() auf einem atomaren Mitarbeiter auf, so gibt dieser 1 zurück. Klar, er hat ja niemanden unter sich. Auf einem Abteilungsleiter aufgerufen, soll die Methode die Anzahl </a:t>
            </a:r>
            <a:r>
              <a:rPr lang="de-DE" i="1" dirty="0"/>
              <a:t>all</a:t>
            </a:r>
            <a:r>
              <a:rPr lang="de-DE" dirty="0"/>
              <a:t> seiner Mitarbeiter (plus 1 für ihn selbst) ausgeben. Dies schließt untergeordnete Abteilungsleiter und dessen Mitarbeiter mit ein. Was wäre da einfacher als über die Mitarbeiterliste zu iterieren und auf jedem Mitarbeiter </a:t>
            </a:r>
            <a:r>
              <a:rPr lang="de-DE" dirty="0" err="1"/>
              <a:t>getMitarbeiterAnzahl</a:t>
            </a:r>
            <a:r>
              <a:rPr lang="de-DE" dirty="0"/>
              <a:t>() aufzurufen und die Ergebnisse zu kumulieren? </a:t>
            </a:r>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8</a:t>
            </a:fld>
            <a:endParaRPr lang="de-CH"/>
          </a:p>
        </p:txBody>
      </p:sp>
    </p:spTree>
    <p:extLst>
      <p:ext uri="{BB962C8B-B14F-4D97-AF65-F5344CB8AC3E}">
        <p14:creationId xmlns:p14="http://schemas.microsoft.com/office/powerpoint/2010/main" val="3624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nächsten Schritt wollen wir die Methoden </a:t>
            </a:r>
            <a:r>
              <a:rPr lang="de-DE" dirty="0" err="1"/>
              <a:t>print</a:t>
            </a:r>
            <a:r>
              <a:rPr lang="de-DE" dirty="0"/>
              <a:t>() und </a:t>
            </a:r>
            <a:r>
              <a:rPr lang="de-DE" dirty="0" err="1"/>
              <a:t>getMitarbeiterAnzahl</a:t>
            </a:r>
            <a:r>
              <a:rPr lang="de-DE" dirty="0"/>
              <a:t>() implementieren und zeigen, wie elegant diese realisiert werden können. Beginnen wir mit </a:t>
            </a:r>
            <a:r>
              <a:rPr lang="de-DE" b="1" dirty="0" err="1"/>
              <a:t>getMitarbeiterAnzahl</a:t>
            </a:r>
            <a:r>
              <a:rPr lang="de-DE" b="1" dirty="0"/>
              <a:t>()</a:t>
            </a:r>
            <a:r>
              <a:rPr lang="de-DE" dirty="0"/>
              <a:t>. Wir erweitern die Mitarbeiterschnittstelle um diese Methode und definieren </a:t>
            </a:r>
            <a:r>
              <a:rPr lang="de-DE" dirty="0" err="1"/>
              <a:t>getMitarbeiterAnzahl</a:t>
            </a:r>
            <a:r>
              <a:rPr lang="de-DE" dirty="0"/>
              <a:t>() abstrakt und zwingen folglich die Unterklassen zur Implementierung der Methode. </a:t>
            </a:r>
          </a:p>
          <a:p>
            <a:r>
              <a:rPr lang="de-DE" dirty="0"/>
              <a:t>Was ist das gewünschte Verhalten? Ruft man </a:t>
            </a:r>
            <a:r>
              <a:rPr lang="de-DE" dirty="0" err="1"/>
              <a:t>getMitarbeiterAnzahl</a:t>
            </a:r>
            <a:r>
              <a:rPr lang="de-DE" dirty="0"/>
              <a:t>() auf einem atomaren Mitarbeiter auf, so gibt dieser 1 zurück. Klar, er hat ja niemanden unter sich. Auf einem Abteilungsleiter aufgerufen, soll die Methode die Anzahl </a:t>
            </a:r>
            <a:r>
              <a:rPr lang="de-DE" i="1" dirty="0"/>
              <a:t>all</a:t>
            </a:r>
            <a:r>
              <a:rPr lang="de-DE" dirty="0"/>
              <a:t> seiner Mitarbeiter (plus 1 für ihn selbst) ausgeben. Dies schließt untergeordnete Abteilungsleiter und dessen Mitarbeiter mit ein. Was wäre da einfacher als über die Mitarbeiterliste zu iterieren und auf jedem Mitarbeiter </a:t>
            </a:r>
            <a:r>
              <a:rPr lang="de-DE" dirty="0" err="1"/>
              <a:t>getMitarbeiterAnzahl</a:t>
            </a:r>
            <a:r>
              <a:rPr lang="de-DE" dirty="0"/>
              <a:t>() aufzurufen und die Ergebnisse zu kumulieren? </a:t>
            </a:r>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9</a:t>
            </a:fld>
            <a:endParaRPr lang="de-CH"/>
          </a:p>
        </p:txBody>
      </p:sp>
    </p:spTree>
    <p:extLst>
      <p:ext uri="{BB962C8B-B14F-4D97-AF65-F5344CB8AC3E}">
        <p14:creationId xmlns:p14="http://schemas.microsoft.com/office/powerpoint/2010/main" val="1438006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10</a:t>
            </a:fld>
            <a:endParaRPr lang="de-CH"/>
          </a:p>
        </p:txBody>
      </p:sp>
    </p:spTree>
    <p:extLst>
      <p:ext uri="{BB962C8B-B14F-4D97-AF65-F5344CB8AC3E}">
        <p14:creationId xmlns:p14="http://schemas.microsoft.com/office/powerpoint/2010/main" val="3954568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11</a:t>
            </a:fld>
            <a:endParaRPr lang="de-CH"/>
          </a:p>
        </p:txBody>
      </p:sp>
    </p:spTree>
    <p:extLst>
      <p:ext uri="{BB962C8B-B14F-4D97-AF65-F5344CB8AC3E}">
        <p14:creationId xmlns:p14="http://schemas.microsoft.com/office/powerpoint/2010/main" val="3495377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12</a:t>
            </a:fld>
            <a:endParaRPr lang="de-CH"/>
          </a:p>
        </p:txBody>
      </p:sp>
    </p:spTree>
    <p:extLst>
      <p:ext uri="{BB962C8B-B14F-4D97-AF65-F5344CB8AC3E}">
        <p14:creationId xmlns:p14="http://schemas.microsoft.com/office/powerpoint/2010/main" val="1612343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13</a:t>
            </a:fld>
            <a:endParaRPr lang="de-CH"/>
          </a:p>
        </p:txBody>
      </p:sp>
    </p:spTree>
    <p:extLst>
      <p:ext uri="{BB962C8B-B14F-4D97-AF65-F5344CB8AC3E}">
        <p14:creationId xmlns:p14="http://schemas.microsoft.com/office/powerpoint/2010/main" val="2202867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14</a:t>
            </a:fld>
            <a:endParaRPr lang="de-CH"/>
          </a:p>
        </p:txBody>
      </p:sp>
    </p:spTree>
    <p:extLst>
      <p:ext uri="{BB962C8B-B14F-4D97-AF65-F5344CB8AC3E}">
        <p14:creationId xmlns:p14="http://schemas.microsoft.com/office/powerpoint/2010/main" val="3538391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15</a:t>
            </a:fld>
            <a:endParaRPr lang="de-CH"/>
          </a:p>
        </p:txBody>
      </p:sp>
    </p:spTree>
    <p:extLst>
      <p:ext uri="{BB962C8B-B14F-4D97-AF65-F5344CB8AC3E}">
        <p14:creationId xmlns:p14="http://schemas.microsoft.com/office/powerpoint/2010/main" val="388985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16</a:t>
            </a:fld>
            <a:endParaRPr lang="de-CH"/>
          </a:p>
        </p:txBody>
      </p:sp>
    </p:spTree>
    <p:extLst>
      <p:ext uri="{BB962C8B-B14F-4D97-AF65-F5344CB8AC3E}">
        <p14:creationId xmlns:p14="http://schemas.microsoft.com/office/powerpoint/2010/main" val="2963782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r>
              <a:rPr lang="de-DE"/>
              <a:t>05.12.2016</a:t>
            </a:r>
            <a:endParaRPr lang="de-CH" dirty="0"/>
          </a:p>
        </p:txBody>
      </p:sp>
      <p:sp>
        <p:nvSpPr>
          <p:cNvPr id="5" name="Fußzeilenplatzhalter 4"/>
          <p:cNvSpPr>
            <a:spLocks noGrp="1"/>
          </p:cNvSpPr>
          <p:nvPr>
            <p:ph type="ftr" sz="quarter" idx="11"/>
          </p:nvPr>
        </p:nvSpPr>
        <p:spPr>
          <a:xfrm>
            <a:off x="2590800" y="6356349"/>
            <a:ext cx="3962400" cy="365125"/>
          </a:xfrm>
        </p:spPr>
        <p:txBody>
          <a:bodyPr/>
          <a:lstStyle/>
          <a:p>
            <a:r>
              <a:rPr lang="de-CH" dirty="0"/>
              <a:t>R. 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
        <p:nvSpPr>
          <p:cNvPr id="7" name="Textfeld 6"/>
          <p:cNvSpPr txBox="1"/>
          <p:nvPr userDrawn="1"/>
        </p:nvSpPr>
        <p:spPr>
          <a:xfrm>
            <a:off x="323528" y="188640"/>
            <a:ext cx="7632848" cy="369332"/>
          </a:xfrm>
          <a:prstGeom prst="rect">
            <a:avLst/>
          </a:prstGeom>
          <a:noFill/>
        </p:spPr>
        <p:txBody>
          <a:bodyPr wrap="square" rtlCol="0">
            <a:spAutoFit/>
          </a:bodyPr>
          <a:lstStyle/>
          <a:p>
            <a:r>
              <a:rPr lang="de-CH" dirty="0"/>
              <a:t>Modul 326 – Design Pattern am Beispiel Composite</a:t>
            </a:r>
          </a:p>
        </p:txBody>
      </p:sp>
    </p:spTree>
    <p:extLst>
      <p:ext uri="{BB962C8B-B14F-4D97-AF65-F5344CB8AC3E}">
        <p14:creationId xmlns:p14="http://schemas.microsoft.com/office/powerpoint/2010/main" val="39243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de-DE" dirty="0"/>
              <a:t>Titelmasterformat durch Klicken bearbeiten</a:t>
            </a:r>
            <a:endParaRPr lang="de-CH" dirty="0"/>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a:xfrm>
            <a:off x="2590800" y="6356350"/>
            <a:ext cx="3962400" cy="365125"/>
          </a:xfrm>
        </p:spPr>
        <p:txBody>
          <a:bodyPr/>
          <a:lstStyle/>
          <a:p>
            <a:r>
              <a:rPr lang="de-CH"/>
              <a:t>R. </a:t>
            </a:r>
            <a:r>
              <a:rPr lang="de-CH" dirty="0"/>
              <a:t>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cxnSp>
        <p:nvCxnSpPr>
          <p:cNvPr id="8" name="Gerade Verbindung 7"/>
          <p:cNvCxnSpPr/>
          <p:nvPr userDrawn="1"/>
        </p:nvCxnSpPr>
        <p:spPr>
          <a:xfrm>
            <a:off x="0" y="148478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9369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a:xfrm>
            <a:off x="2987824" y="6356350"/>
            <a:ext cx="3168352" cy="365125"/>
          </a:xfrm>
        </p:spPr>
        <p:txBody>
          <a:bodyPr/>
          <a:lstStyle/>
          <a:p>
            <a:r>
              <a:rPr lang="de-CH"/>
              <a:t>R. Zaugg | Modul 226B - Objektorientiert implementieren</a:t>
            </a:r>
            <a:endParaRPr lang="de-CH" dirty="0"/>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93478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r>
              <a:rPr lang="de-DE"/>
              <a:t>05.12.2016</a:t>
            </a:r>
            <a:endParaRPr lang="de-CH"/>
          </a:p>
        </p:txBody>
      </p:sp>
      <p:sp>
        <p:nvSpPr>
          <p:cNvPr id="6" name="Fußzeilenplatzhalter 5"/>
          <p:cNvSpPr>
            <a:spLocks noGrp="1"/>
          </p:cNvSpPr>
          <p:nvPr>
            <p:ph type="ftr" sz="quarter" idx="11"/>
          </p:nvPr>
        </p:nvSpPr>
        <p:spPr/>
        <p:txBody>
          <a:bodyPr/>
          <a:lstStyle/>
          <a:p>
            <a:r>
              <a:rPr lang="de-CH"/>
              <a:t>R. Zaugg | Modul 226B - Objektorientiert implementieren</a:t>
            </a:r>
          </a:p>
        </p:txBody>
      </p:sp>
      <p:sp>
        <p:nvSpPr>
          <p:cNvPr id="7" name="Foliennummernplatzhalter 6"/>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2386025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r>
              <a:rPr lang="de-DE"/>
              <a:t>05.12.2016</a:t>
            </a:r>
            <a:endParaRPr lang="de-CH"/>
          </a:p>
        </p:txBody>
      </p:sp>
      <p:sp>
        <p:nvSpPr>
          <p:cNvPr id="8" name="Fußzeilenplatzhalter 7"/>
          <p:cNvSpPr>
            <a:spLocks noGrp="1"/>
          </p:cNvSpPr>
          <p:nvPr>
            <p:ph type="ftr" sz="quarter" idx="11"/>
          </p:nvPr>
        </p:nvSpPr>
        <p:spPr/>
        <p:txBody>
          <a:bodyPr/>
          <a:lstStyle/>
          <a:p>
            <a:r>
              <a:rPr lang="de-CH"/>
              <a:t>R. Zaugg | Modul 226B - Objektorientiert implementieren</a:t>
            </a:r>
          </a:p>
        </p:txBody>
      </p:sp>
      <p:sp>
        <p:nvSpPr>
          <p:cNvPr id="9" name="Foliennummernplatzhalter 8"/>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831226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r>
              <a:rPr lang="de-DE"/>
              <a:t>05.12.2016</a:t>
            </a:r>
            <a:endParaRPr lang="de-CH"/>
          </a:p>
        </p:txBody>
      </p:sp>
      <p:sp>
        <p:nvSpPr>
          <p:cNvPr id="4" name="Fußzeilenplatzhalter 3"/>
          <p:cNvSpPr>
            <a:spLocks noGrp="1"/>
          </p:cNvSpPr>
          <p:nvPr>
            <p:ph type="ftr" sz="quarter" idx="11"/>
          </p:nvPr>
        </p:nvSpPr>
        <p:spPr/>
        <p:txBody>
          <a:bodyPr/>
          <a:lstStyle/>
          <a:p>
            <a:r>
              <a:rPr lang="de-CH"/>
              <a:t>R. Zaugg | Modul 226B - Objektorientiert implementieren</a:t>
            </a:r>
          </a:p>
        </p:txBody>
      </p:sp>
      <p:sp>
        <p:nvSpPr>
          <p:cNvPr id="5" name="Foliennummernplatzhalter 4"/>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3618586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a:t>05.12.2016</a:t>
            </a:r>
            <a:endParaRPr lang="de-CH"/>
          </a:p>
        </p:txBody>
      </p:sp>
      <p:sp>
        <p:nvSpPr>
          <p:cNvPr id="3" name="Fußzeilenplatzhalter 2"/>
          <p:cNvSpPr>
            <a:spLocks noGrp="1"/>
          </p:cNvSpPr>
          <p:nvPr>
            <p:ph type="ftr" sz="quarter" idx="11"/>
          </p:nvPr>
        </p:nvSpPr>
        <p:spPr/>
        <p:txBody>
          <a:bodyPr/>
          <a:lstStyle/>
          <a:p>
            <a:r>
              <a:rPr lang="de-CH"/>
              <a:t>R. Zaugg | Modul 226B - Objektorientiert implementieren</a:t>
            </a:r>
          </a:p>
        </p:txBody>
      </p:sp>
      <p:sp>
        <p:nvSpPr>
          <p:cNvPr id="4" name="Foliennummernplatzhalter 3"/>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109280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a:t>05.12.2016</a:t>
            </a:r>
            <a:endParaRPr lang="de-CH"/>
          </a:p>
        </p:txBody>
      </p:sp>
      <p:sp>
        <p:nvSpPr>
          <p:cNvPr id="6" name="Fußzeilenplatzhalter 5"/>
          <p:cNvSpPr>
            <a:spLocks noGrp="1"/>
          </p:cNvSpPr>
          <p:nvPr>
            <p:ph type="ftr" sz="quarter" idx="11"/>
          </p:nvPr>
        </p:nvSpPr>
        <p:spPr/>
        <p:txBody>
          <a:bodyPr/>
          <a:lstStyle/>
          <a:p>
            <a:r>
              <a:rPr lang="de-CH"/>
              <a:t>R. Zaugg | Modul 226B - Objektorientiert implementieren</a:t>
            </a:r>
          </a:p>
        </p:txBody>
      </p:sp>
      <p:sp>
        <p:nvSpPr>
          <p:cNvPr id="7" name="Foliennummernplatzhalter 6"/>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1714936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a:t>05.12.2016</a:t>
            </a:r>
            <a:endParaRPr lang="de-CH"/>
          </a:p>
        </p:txBody>
      </p:sp>
      <p:sp>
        <p:nvSpPr>
          <p:cNvPr id="6" name="Fußzeilenplatzhalter 5"/>
          <p:cNvSpPr>
            <a:spLocks noGrp="1"/>
          </p:cNvSpPr>
          <p:nvPr>
            <p:ph type="ftr" sz="quarter" idx="11"/>
          </p:nvPr>
        </p:nvSpPr>
        <p:spPr/>
        <p:txBody>
          <a:bodyPr/>
          <a:lstStyle/>
          <a:p>
            <a:r>
              <a:rPr lang="de-CH"/>
              <a:t>R. Zaugg | Modul 226B - Objektorientiert implementieren</a:t>
            </a:r>
          </a:p>
        </p:txBody>
      </p:sp>
      <p:sp>
        <p:nvSpPr>
          <p:cNvPr id="7" name="Foliennummernplatzhalter 6"/>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424611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p:txBody>
          <a:bodyPr/>
          <a:lstStyle/>
          <a:p>
            <a:r>
              <a:rPr lang="de-CH"/>
              <a:t>R. 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29334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p:txBody>
          <a:bodyPr/>
          <a:lstStyle/>
          <a:p>
            <a:r>
              <a:rPr lang="de-CH"/>
              <a:t>R. 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4226773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a:t>05.12.2016</a:t>
            </a:r>
            <a:endParaRPr lang="de-CH" dirty="0"/>
          </a:p>
        </p:txBody>
      </p:sp>
      <p:sp>
        <p:nvSpPr>
          <p:cNvPr id="5" name="Fußzeilenplatzhalt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a:t>R. Zaugg | Modul 226B - Objektorientiert implementieren</a:t>
            </a:r>
            <a:endParaRPr lang="de-CH"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BF46C8-AA0F-45A2-908F-051589ECFA37}" type="slidenum">
              <a:rPr lang="de-CH" smtClean="0"/>
              <a:t>‹Nr.›</a:t>
            </a:fld>
            <a:endParaRPr lang="de-CH"/>
          </a:p>
        </p:txBody>
      </p:sp>
      <p:cxnSp>
        <p:nvCxnSpPr>
          <p:cNvPr id="8" name="Gerade Verbindung 7"/>
          <p:cNvCxnSpPr/>
          <p:nvPr userDrawn="1"/>
        </p:nvCxnSpPr>
        <p:spPr>
          <a:xfrm>
            <a:off x="0" y="148478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Bildergebnis für tbz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76144" y="277259"/>
            <a:ext cx="2413198" cy="925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138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philipphauer.de/study/se/design-pattern/composite.php"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19015"/>
            <a:ext cx="7772400" cy="1470025"/>
          </a:xfrm>
        </p:spPr>
        <p:txBody>
          <a:bodyPr>
            <a:normAutofit fontScale="90000"/>
          </a:bodyPr>
          <a:lstStyle/>
          <a:p>
            <a:r>
              <a:rPr lang="de-CH" dirty="0"/>
              <a:t>Modul 326</a:t>
            </a:r>
            <a:br>
              <a:rPr lang="de-CH" dirty="0"/>
            </a:br>
            <a:r>
              <a:rPr lang="de-CH" dirty="0"/>
              <a:t>Composite Design Pattern</a:t>
            </a:r>
            <a:br>
              <a:rPr lang="de-CH" dirty="0"/>
            </a:br>
            <a:endParaRPr lang="de-CH" dirty="0"/>
          </a:p>
        </p:txBody>
      </p:sp>
      <p:sp>
        <p:nvSpPr>
          <p:cNvPr id="3" name="Untertitel 2"/>
          <p:cNvSpPr>
            <a:spLocks noGrp="1"/>
          </p:cNvSpPr>
          <p:nvPr>
            <p:ph type="subTitle" idx="1"/>
          </p:nvPr>
        </p:nvSpPr>
        <p:spPr/>
        <p:txBody>
          <a:bodyPr/>
          <a:lstStyle/>
          <a:p>
            <a:r>
              <a:rPr lang="de-CH" dirty="0"/>
              <a:t>D. A. Waldvogel</a:t>
            </a:r>
          </a:p>
          <a:p>
            <a:r>
              <a:rPr lang="de-CH" sz="2400" dirty="0"/>
              <a:t>12.03.2018</a:t>
            </a:r>
          </a:p>
        </p:txBody>
      </p:sp>
    </p:spTree>
    <p:extLst>
      <p:ext uri="{BB962C8B-B14F-4D97-AF65-F5344CB8AC3E}">
        <p14:creationId xmlns:p14="http://schemas.microsoft.com/office/powerpoint/2010/main" val="695684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Abteilungshierarchie</a:t>
            </a:r>
          </a:p>
        </p:txBody>
      </p:sp>
      <p:sp>
        <p:nvSpPr>
          <p:cNvPr id="6" name="Foliennummernplatzhalter 5"/>
          <p:cNvSpPr>
            <a:spLocks noGrp="1"/>
          </p:cNvSpPr>
          <p:nvPr>
            <p:ph type="sldNum" sz="quarter" idx="12"/>
          </p:nvPr>
        </p:nvSpPr>
        <p:spPr/>
        <p:txBody>
          <a:bodyPr/>
          <a:lstStyle/>
          <a:p>
            <a:fld id="{5CBF46C8-AA0F-45A2-908F-051589ECFA37}" type="slidenum">
              <a:rPr lang="de-CH" smtClean="0"/>
              <a:t>2</a:t>
            </a:fld>
            <a:endParaRPr lang="de-CH"/>
          </a:p>
        </p:txBody>
      </p:sp>
      <p:pic>
        <p:nvPicPr>
          <p:cNvPr id="8" name="Inhaltsplatzhalter 7">
            <a:extLst>
              <a:ext uri="{FF2B5EF4-FFF2-40B4-BE49-F238E27FC236}">
                <a16:creationId xmlns:a16="http://schemas.microsoft.com/office/drawing/2014/main" id="{BC3B0BEA-642C-4189-B508-C8961806B709}"/>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0629" y="2440781"/>
            <a:ext cx="6802741" cy="2711326"/>
          </a:xfrm>
        </p:spPr>
      </p:pic>
    </p:spTree>
    <p:extLst>
      <p:ext uri="{BB962C8B-B14F-4D97-AF65-F5344CB8AC3E}">
        <p14:creationId xmlns:p14="http://schemas.microsoft.com/office/powerpoint/2010/main" val="853224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Erster naiver Entwurf</a:t>
            </a:r>
          </a:p>
        </p:txBody>
      </p:sp>
      <p:sp>
        <p:nvSpPr>
          <p:cNvPr id="6" name="Foliennummernplatzhalter 5"/>
          <p:cNvSpPr>
            <a:spLocks noGrp="1"/>
          </p:cNvSpPr>
          <p:nvPr>
            <p:ph type="sldNum" sz="quarter" idx="12"/>
          </p:nvPr>
        </p:nvSpPr>
        <p:spPr/>
        <p:txBody>
          <a:bodyPr/>
          <a:lstStyle/>
          <a:p>
            <a:fld id="{5CBF46C8-AA0F-45A2-908F-051589ECFA37}" type="slidenum">
              <a:rPr lang="de-CH" smtClean="0"/>
              <a:t>3</a:t>
            </a:fld>
            <a:endParaRPr lang="de-CH"/>
          </a:p>
        </p:txBody>
      </p:sp>
      <p:pic>
        <p:nvPicPr>
          <p:cNvPr id="9" name="Inhaltsplatzhalter 8">
            <a:extLst>
              <a:ext uri="{FF2B5EF4-FFF2-40B4-BE49-F238E27FC236}">
                <a16:creationId xmlns:a16="http://schemas.microsoft.com/office/drawing/2014/main" id="{8362994A-7D9B-4D9D-A9C6-1B08FC238FB2}"/>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38337" y="2134394"/>
            <a:ext cx="5267325" cy="3457575"/>
          </a:xfrm>
        </p:spPr>
      </p:pic>
    </p:spTree>
    <p:extLst>
      <p:ext uri="{BB962C8B-B14F-4D97-AF65-F5344CB8AC3E}">
        <p14:creationId xmlns:p14="http://schemas.microsoft.com/office/powerpoint/2010/main" val="537363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was ist hier schlecht ?</a:t>
            </a:r>
          </a:p>
        </p:txBody>
      </p:sp>
      <p:sp>
        <p:nvSpPr>
          <p:cNvPr id="6" name="Foliennummernplatzhalter 5"/>
          <p:cNvSpPr>
            <a:spLocks noGrp="1"/>
          </p:cNvSpPr>
          <p:nvPr>
            <p:ph type="sldNum" sz="quarter" idx="12"/>
          </p:nvPr>
        </p:nvSpPr>
        <p:spPr/>
        <p:txBody>
          <a:bodyPr/>
          <a:lstStyle/>
          <a:p>
            <a:fld id="{5CBF46C8-AA0F-45A2-908F-051589ECFA37}" type="slidenum">
              <a:rPr lang="de-CH" smtClean="0"/>
              <a:t>4</a:t>
            </a:fld>
            <a:endParaRPr lang="de-CH"/>
          </a:p>
        </p:txBody>
      </p:sp>
      <p:pic>
        <p:nvPicPr>
          <p:cNvPr id="7" name="Inhaltsplatzhalter 6">
            <a:extLst>
              <a:ext uri="{FF2B5EF4-FFF2-40B4-BE49-F238E27FC236}">
                <a16:creationId xmlns:a16="http://schemas.microsoft.com/office/drawing/2014/main" id="{2DE87F0E-D428-42FE-B380-E06140336B37}"/>
              </a:ext>
            </a:extLst>
          </p:cNvPr>
          <p:cNvPicPr>
            <a:picLocks noGrp="1" noChangeAspect="1"/>
          </p:cNvPicPr>
          <p:nvPr>
            <p:ph idx="1"/>
          </p:nvPr>
        </p:nvPicPr>
        <p:blipFill>
          <a:blip r:embed="rId3"/>
          <a:stretch>
            <a:fillRect/>
          </a:stretch>
        </p:blipFill>
        <p:spPr>
          <a:xfrm>
            <a:off x="714375" y="2186781"/>
            <a:ext cx="7715250" cy="3352800"/>
          </a:xfrm>
          <a:prstGeom prst="rect">
            <a:avLst/>
          </a:prstGeom>
        </p:spPr>
      </p:pic>
    </p:spTree>
    <p:extLst>
      <p:ext uri="{BB962C8B-B14F-4D97-AF65-F5344CB8AC3E}">
        <p14:creationId xmlns:p14="http://schemas.microsoft.com/office/powerpoint/2010/main" val="3923501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Antwort ?</a:t>
            </a:r>
          </a:p>
        </p:txBody>
      </p:sp>
      <p:sp>
        <p:nvSpPr>
          <p:cNvPr id="6" name="Foliennummernplatzhalter 5"/>
          <p:cNvSpPr>
            <a:spLocks noGrp="1"/>
          </p:cNvSpPr>
          <p:nvPr>
            <p:ph type="sldNum" sz="quarter" idx="12"/>
          </p:nvPr>
        </p:nvSpPr>
        <p:spPr/>
        <p:txBody>
          <a:bodyPr/>
          <a:lstStyle/>
          <a:p>
            <a:fld id="{5CBF46C8-AA0F-45A2-908F-051589ECFA37}" type="slidenum">
              <a:rPr lang="de-CH" smtClean="0"/>
              <a:t>5</a:t>
            </a:fld>
            <a:endParaRPr lang="de-CH"/>
          </a:p>
        </p:txBody>
      </p:sp>
      <p:sp>
        <p:nvSpPr>
          <p:cNvPr id="4" name="Inhaltsplatzhalter 3">
            <a:extLst>
              <a:ext uri="{FF2B5EF4-FFF2-40B4-BE49-F238E27FC236}">
                <a16:creationId xmlns:a16="http://schemas.microsoft.com/office/drawing/2014/main" id="{4CA8E457-07BA-4841-A459-C0C156DC17AA}"/>
              </a:ext>
            </a:extLst>
          </p:cNvPr>
          <p:cNvSpPr>
            <a:spLocks noGrp="1"/>
          </p:cNvSpPr>
          <p:nvPr>
            <p:ph idx="1"/>
          </p:nvPr>
        </p:nvSpPr>
        <p:spPr/>
        <p:txBody>
          <a:bodyPr/>
          <a:lstStyle/>
          <a:p>
            <a:r>
              <a:rPr lang="de-CH" dirty="0"/>
              <a:t>extrem fehleranfällig</a:t>
            </a:r>
          </a:p>
          <a:p>
            <a:r>
              <a:rPr lang="de-CH" dirty="0"/>
              <a:t>unschön</a:t>
            </a:r>
          </a:p>
          <a:p>
            <a:r>
              <a:rPr lang="de-CH" dirty="0"/>
              <a:t>unflexibel</a:t>
            </a:r>
          </a:p>
        </p:txBody>
      </p:sp>
    </p:spTree>
    <p:extLst>
      <p:ext uri="{BB962C8B-B14F-4D97-AF65-F5344CB8AC3E}">
        <p14:creationId xmlns:p14="http://schemas.microsoft.com/office/powerpoint/2010/main" val="498608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Vererbung</a:t>
            </a:r>
          </a:p>
        </p:txBody>
      </p:sp>
      <p:sp>
        <p:nvSpPr>
          <p:cNvPr id="6" name="Foliennummernplatzhalter 5"/>
          <p:cNvSpPr>
            <a:spLocks noGrp="1"/>
          </p:cNvSpPr>
          <p:nvPr>
            <p:ph type="sldNum" sz="quarter" idx="12"/>
          </p:nvPr>
        </p:nvSpPr>
        <p:spPr/>
        <p:txBody>
          <a:bodyPr/>
          <a:lstStyle/>
          <a:p>
            <a:fld id="{5CBF46C8-AA0F-45A2-908F-051589ECFA37}" type="slidenum">
              <a:rPr lang="de-CH" smtClean="0"/>
              <a:t>6</a:t>
            </a:fld>
            <a:endParaRPr lang="de-CH"/>
          </a:p>
        </p:txBody>
      </p:sp>
      <p:pic>
        <p:nvPicPr>
          <p:cNvPr id="9" name="Inhaltsplatzhalter 8">
            <a:extLst>
              <a:ext uri="{FF2B5EF4-FFF2-40B4-BE49-F238E27FC236}">
                <a16:creationId xmlns:a16="http://schemas.microsoft.com/office/drawing/2014/main" id="{3E07EB5F-BCC9-4108-97C7-EF070CE64A28}"/>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23728" y="1772444"/>
            <a:ext cx="5305425" cy="2114550"/>
          </a:xfrm>
        </p:spPr>
      </p:pic>
      <p:pic>
        <p:nvPicPr>
          <p:cNvPr id="12" name="Grafik 11">
            <a:extLst>
              <a:ext uri="{FF2B5EF4-FFF2-40B4-BE49-F238E27FC236}">
                <a16:creationId xmlns:a16="http://schemas.microsoft.com/office/drawing/2014/main" id="{19F2CABA-569B-47E7-897E-A012E6EB748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90801" y="3921663"/>
            <a:ext cx="3962400" cy="2661699"/>
          </a:xfrm>
          <a:prstGeom prst="rect">
            <a:avLst/>
          </a:prstGeom>
        </p:spPr>
      </p:pic>
    </p:spTree>
    <p:extLst>
      <p:ext uri="{BB962C8B-B14F-4D97-AF65-F5344CB8AC3E}">
        <p14:creationId xmlns:p14="http://schemas.microsoft.com/office/powerpoint/2010/main" val="2167687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Realisierung</a:t>
            </a:r>
          </a:p>
        </p:txBody>
      </p:sp>
      <p:sp>
        <p:nvSpPr>
          <p:cNvPr id="6" name="Foliennummernplatzhalter 5"/>
          <p:cNvSpPr>
            <a:spLocks noGrp="1"/>
          </p:cNvSpPr>
          <p:nvPr>
            <p:ph type="sldNum" sz="quarter" idx="12"/>
          </p:nvPr>
        </p:nvSpPr>
        <p:spPr/>
        <p:txBody>
          <a:bodyPr/>
          <a:lstStyle/>
          <a:p>
            <a:fld id="{5CBF46C8-AA0F-45A2-908F-051589ECFA37}" type="slidenum">
              <a:rPr lang="de-CH" smtClean="0"/>
              <a:t>7</a:t>
            </a:fld>
            <a:endParaRPr lang="de-CH"/>
          </a:p>
        </p:txBody>
      </p:sp>
      <p:pic>
        <p:nvPicPr>
          <p:cNvPr id="7" name="Inhaltsplatzhalter 6">
            <a:extLst>
              <a:ext uri="{FF2B5EF4-FFF2-40B4-BE49-F238E27FC236}">
                <a16:creationId xmlns:a16="http://schemas.microsoft.com/office/drawing/2014/main" id="{6BA4708E-3908-43CC-87F8-7D1F396810D4}"/>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7412" y="1700808"/>
            <a:ext cx="4829175" cy="1952625"/>
          </a:xfrm>
        </p:spPr>
      </p:pic>
      <p:pic>
        <p:nvPicPr>
          <p:cNvPr id="8" name="Grafik 7">
            <a:extLst>
              <a:ext uri="{FF2B5EF4-FFF2-40B4-BE49-F238E27FC236}">
                <a16:creationId xmlns:a16="http://schemas.microsoft.com/office/drawing/2014/main" id="{08D49378-7A5A-426E-8FD8-1947246C86AB}"/>
              </a:ext>
            </a:extLst>
          </p:cNvPr>
          <p:cNvPicPr>
            <a:picLocks noChangeAspect="1"/>
          </p:cNvPicPr>
          <p:nvPr/>
        </p:nvPicPr>
        <p:blipFill>
          <a:blip r:embed="rId5"/>
          <a:stretch>
            <a:fillRect/>
          </a:stretch>
        </p:blipFill>
        <p:spPr>
          <a:xfrm>
            <a:off x="2105025" y="3936603"/>
            <a:ext cx="5576888" cy="2666565"/>
          </a:xfrm>
          <a:prstGeom prst="rect">
            <a:avLst/>
          </a:prstGeom>
        </p:spPr>
      </p:pic>
    </p:spTree>
    <p:extLst>
      <p:ext uri="{BB962C8B-B14F-4D97-AF65-F5344CB8AC3E}">
        <p14:creationId xmlns:p14="http://schemas.microsoft.com/office/powerpoint/2010/main" val="2877320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Realisierung</a:t>
            </a:r>
          </a:p>
        </p:txBody>
      </p:sp>
      <p:sp>
        <p:nvSpPr>
          <p:cNvPr id="6" name="Foliennummernplatzhalter 5"/>
          <p:cNvSpPr>
            <a:spLocks noGrp="1"/>
          </p:cNvSpPr>
          <p:nvPr>
            <p:ph type="sldNum" sz="quarter" idx="12"/>
          </p:nvPr>
        </p:nvSpPr>
        <p:spPr/>
        <p:txBody>
          <a:bodyPr/>
          <a:lstStyle/>
          <a:p>
            <a:fld id="{5CBF46C8-AA0F-45A2-908F-051589ECFA37}" type="slidenum">
              <a:rPr lang="de-CH" smtClean="0"/>
              <a:t>8</a:t>
            </a:fld>
            <a:endParaRPr lang="de-CH"/>
          </a:p>
        </p:txBody>
      </p:sp>
      <p:pic>
        <p:nvPicPr>
          <p:cNvPr id="9" name="Inhaltsplatzhalter 8">
            <a:extLst>
              <a:ext uri="{FF2B5EF4-FFF2-40B4-BE49-F238E27FC236}">
                <a16:creationId xmlns:a16="http://schemas.microsoft.com/office/drawing/2014/main" id="{A5CAE57F-5B3F-4788-9F96-594D350D9AE4}"/>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422" y="2109787"/>
            <a:ext cx="4743450" cy="2638425"/>
          </a:xfrm>
        </p:spPr>
      </p:pic>
      <p:pic>
        <p:nvPicPr>
          <p:cNvPr id="11" name="Grafik 10">
            <a:extLst>
              <a:ext uri="{FF2B5EF4-FFF2-40B4-BE49-F238E27FC236}">
                <a16:creationId xmlns:a16="http://schemas.microsoft.com/office/drawing/2014/main" id="{453F7097-C1A1-4302-98D6-B33D2F34B8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62872" y="2174441"/>
            <a:ext cx="4302199" cy="2573771"/>
          </a:xfrm>
          <a:prstGeom prst="rect">
            <a:avLst/>
          </a:prstGeom>
        </p:spPr>
      </p:pic>
    </p:spTree>
    <p:extLst>
      <p:ext uri="{BB962C8B-B14F-4D97-AF65-F5344CB8AC3E}">
        <p14:creationId xmlns:p14="http://schemas.microsoft.com/office/powerpoint/2010/main" val="1627329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t>getMitarbeiterAnzahl</a:t>
            </a:r>
            <a:r>
              <a:rPr lang="de-CH" dirty="0"/>
              <a:t>()</a:t>
            </a:r>
          </a:p>
        </p:txBody>
      </p:sp>
      <p:sp>
        <p:nvSpPr>
          <p:cNvPr id="6" name="Foliennummernplatzhalter 5"/>
          <p:cNvSpPr>
            <a:spLocks noGrp="1"/>
          </p:cNvSpPr>
          <p:nvPr>
            <p:ph type="sldNum" sz="quarter" idx="12"/>
          </p:nvPr>
        </p:nvSpPr>
        <p:spPr/>
        <p:txBody>
          <a:bodyPr/>
          <a:lstStyle/>
          <a:p>
            <a:fld id="{5CBF46C8-AA0F-45A2-908F-051589ECFA37}" type="slidenum">
              <a:rPr lang="de-CH" smtClean="0"/>
              <a:t>9</a:t>
            </a:fld>
            <a:endParaRPr lang="de-CH"/>
          </a:p>
        </p:txBody>
      </p:sp>
      <p:pic>
        <p:nvPicPr>
          <p:cNvPr id="5" name="Inhaltsplatzhalter 4">
            <a:extLst>
              <a:ext uri="{FF2B5EF4-FFF2-40B4-BE49-F238E27FC236}">
                <a16:creationId xmlns:a16="http://schemas.microsoft.com/office/drawing/2014/main" id="{DC929B75-4127-4CEC-85E9-9B09F998D0E3}"/>
              </a:ext>
            </a:extLst>
          </p:cNvPr>
          <p:cNvPicPr>
            <a:picLocks noGrp="1" noChangeAspect="1"/>
          </p:cNvPicPr>
          <p:nvPr>
            <p:ph idx="1"/>
          </p:nvPr>
        </p:nvPicPr>
        <p:blipFill>
          <a:blip r:embed="rId3"/>
          <a:stretch>
            <a:fillRect/>
          </a:stretch>
        </p:blipFill>
        <p:spPr>
          <a:xfrm>
            <a:off x="1403648" y="1624012"/>
            <a:ext cx="5707404" cy="4525963"/>
          </a:xfrm>
          <a:prstGeom prst="rect">
            <a:avLst/>
          </a:prstGeom>
        </p:spPr>
      </p:pic>
    </p:spTree>
    <p:extLst>
      <p:ext uri="{BB962C8B-B14F-4D97-AF65-F5344CB8AC3E}">
        <p14:creationId xmlns:p14="http://schemas.microsoft.com/office/powerpoint/2010/main" val="3760208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Client </a:t>
            </a:r>
          </a:p>
        </p:txBody>
      </p:sp>
      <p:sp>
        <p:nvSpPr>
          <p:cNvPr id="6" name="Foliennummernplatzhalter 5"/>
          <p:cNvSpPr>
            <a:spLocks noGrp="1"/>
          </p:cNvSpPr>
          <p:nvPr>
            <p:ph type="sldNum" sz="quarter" idx="12"/>
          </p:nvPr>
        </p:nvSpPr>
        <p:spPr/>
        <p:txBody>
          <a:bodyPr/>
          <a:lstStyle/>
          <a:p>
            <a:fld id="{5CBF46C8-AA0F-45A2-908F-051589ECFA37}" type="slidenum">
              <a:rPr lang="de-CH" smtClean="0"/>
              <a:t>10</a:t>
            </a:fld>
            <a:endParaRPr lang="de-CH"/>
          </a:p>
        </p:txBody>
      </p:sp>
      <p:sp>
        <p:nvSpPr>
          <p:cNvPr id="12" name="Inhaltsplatzhalter 11">
            <a:extLst>
              <a:ext uri="{FF2B5EF4-FFF2-40B4-BE49-F238E27FC236}">
                <a16:creationId xmlns:a16="http://schemas.microsoft.com/office/drawing/2014/main" id="{4AE387BD-96EF-48EC-B805-FA064D86653B}"/>
              </a:ext>
            </a:extLst>
          </p:cNvPr>
          <p:cNvSpPr>
            <a:spLocks noGrp="1"/>
          </p:cNvSpPr>
          <p:nvPr>
            <p:ph idx="1"/>
          </p:nvPr>
        </p:nvSpPr>
        <p:spPr/>
        <p:txBody>
          <a:bodyPr/>
          <a:lstStyle/>
          <a:p>
            <a:r>
              <a:rPr lang="de-CH" dirty="0"/>
              <a:t>Mitarbeiterzahl mit einem Aufruf berechnen</a:t>
            </a:r>
          </a:p>
        </p:txBody>
      </p:sp>
      <p:pic>
        <p:nvPicPr>
          <p:cNvPr id="13" name="Grafik 12">
            <a:extLst>
              <a:ext uri="{FF2B5EF4-FFF2-40B4-BE49-F238E27FC236}">
                <a16:creationId xmlns:a16="http://schemas.microsoft.com/office/drawing/2014/main" id="{F9E6EB16-2A82-4ED0-B919-0222DD9BC6A4}"/>
              </a:ext>
            </a:extLst>
          </p:cNvPr>
          <p:cNvPicPr>
            <a:picLocks noChangeAspect="1"/>
          </p:cNvPicPr>
          <p:nvPr/>
        </p:nvPicPr>
        <p:blipFill>
          <a:blip r:embed="rId3"/>
          <a:stretch>
            <a:fillRect/>
          </a:stretch>
        </p:blipFill>
        <p:spPr>
          <a:xfrm>
            <a:off x="1317674" y="2629318"/>
            <a:ext cx="6710710" cy="2273775"/>
          </a:xfrm>
          <a:prstGeom prst="rect">
            <a:avLst/>
          </a:prstGeom>
        </p:spPr>
      </p:pic>
    </p:spTree>
    <p:extLst>
      <p:ext uri="{BB962C8B-B14F-4D97-AF65-F5344CB8AC3E}">
        <p14:creationId xmlns:p14="http://schemas.microsoft.com/office/powerpoint/2010/main" val="1798851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Auftrag</a:t>
            </a:r>
          </a:p>
        </p:txBody>
      </p:sp>
      <p:sp>
        <p:nvSpPr>
          <p:cNvPr id="6" name="Foliennummernplatzhalter 5"/>
          <p:cNvSpPr>
            <a:spLocks noGrp="1"/>
          </p:cNvSpPr>
          <p:nvPr>
            <p:ph type="sldNum" sz="quarter" idx="12"/>
          </p:nvPr>
        </p:nvSpPr>
        <p:spPr/>
        <p:txBody>
          <a:bodyPr/>
          <a:lstStyle/>
          <a:p>
            <a:fld id="{5CBF46C8-AA0F-45A2-908F-051589ECFA37}" type="slidenum">
              <a:rPr lang="de-CH" smtClean="0"/>
              <a:t>11</a:t>
            </a:fld>
            <a:endParaRPr lang="de-CH"/>
          </a:p>
        </p:txBody>
      </p:sp>
      <p:sp>
        <p:nvSpPr>
          <p:cNvPr id="4" name="Inhaltsplatzhalter 3">
            <a:extLst>
              <a:ext uri="{FF2B5EF4-FFF2-40B4-BE49-F238E27FC236}">
                <a16:creationId xmlns:a16="http://schemas.microsoft.com/office/drawing/2014/main" id="{4CA8E457-07BA-4841-A459-C0C156DC17AA}"/>
              </a:ext>
            </a:extLst>
          </p:cNvPr>
          <p:cNvSpPr>
            <a:spLocks noGrp="1"/>
          </p:cNvSpPr>
          <p:nvPr>
            <p:ph idx="1"/>
          </p:nvPr>
        </p:nvSpPr>
        <p:spPr/>
        <p:txBody>
          <a:bodyPr/>
          <a:lstStyle/>
          <a:p>
            <a:r>
              <a:rPr lang="de-CH" dirty="0"/>
              <a:t>Erstellen Sie folgende Klassen</a:t>
            </a:r>
          </a:p>
          <a:p>
            <a:pPr lvl="1"/>
            <a:r>
              <a:rPr lang="de-CH" dirty="0"/>
              <a:t>Mitarbeiter (</a:t>
            </a:r>
            <a:r>
              <a:rPr lang="de-CH" dirty="0" err="1"/>
              <a:t>abstract</a:t>
            </a:r>
            <a:r>
              <a:rPr lang="de-CH" dirty="0"/>
              <a:t>)</a:t>
            </a:r>
          </a:p>
          <a:p>
            <a:pPr lvl="1"/>
            <a:r>
              <a:rPr lang="de-CH" dirty="0" err="1"/>
              <a:t>AtomarerMitarbeiter</a:t>
            </a:r>
            <a:r>
              <a:rPr lang="de-CH" dirty="0"/>
              <a:t> abgeleitet von Mitarbeiter</a:t>
            </a:r>
          </a:p>
          <a:p>
            <a:pPr lvl="1"/>
            <a:r>
              <a:rPr lang="de-CH" dirty="0"/>
              <a:t>Abteilungsleiter abgeleitet von Mitarbeiter</a:t>
            </a:r>
          </a:p>
          <a:p>
            <a:pPr lvl="1"/>
            <a:r>
              <a:rPr lang="de-CH" dirty="0"/>
              <a:t>Testclient</a:t>
            </a:r>
          </a:p>
          <a:p>
            <a:r>
              <a:rPr lang="de-CH" dirty="0"/>
              <a:t>Bauen Sie die Hierarchie gemäss Folie 2 </a:t>
            </a:r>
          </a:p>
          <a:p>
            <a:endParaRPr lang="de-CH" dirty="0"/>
          </a:p>
        </p:txBody>
      </p:sp>
    </p:spTree>
    <p:extLst>
      <p:ext uri="{BB962C8B-B14F-4D97-AF65-F5344CB8AC3E}">
        <p14:creationId xmlns:p14="http://schemas.microsoft.com/office/powerpoint/2010/main" val="1632249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Auftrag</a:t>
            </a:r>
          </a:p>
        </p:txBody>
      </p:sp>
      <p:sp>
        <p:nvSpPr>
          <p:cNvPr id="6" name="Foliennummernplatzhalter 5"/>
          <p:cNvSpPr>
            <a:spLocks noGrp="1"/>
          </p:cNvSpPr>
          <p:nvPr>
            <p:ph type="sldNum" sz="quarter" idx="12"/>
          </p:nvPr>
        </p:nvSpPr>
        <p:spPr/>
        <p:txBody>
          <a:bodyPr/>
          <a:lstStyle/>
          <a:p>
            <a:fld id="{5CBF46C8-AA0F-45A2-908F-051589ECFA37}" type="slidenum">
              <a:rPr lang="de-CH" smtClean="0"/>
              <a:t>12</a:t>
            </a:fld>
            <a:endParaRPr lang="de-CH"/>
          </a:p>
        </p:txBody>
      </p:sp>
      <p:pic>
        <p:nvPicPr>
          <p:cNvPr id="8" name="Inhaltsplatzhalter 7">
            <a:extLst>
              <a:ext uri="{FF2B5EF4-FFF2-40B4-BE49-F238E27FC236}">
                <a16:creationId xmlns:a16="http://schemas.microsoft.com/office/drawing/2014/main" id="{CB7C37D4-3146-4B6C-BD9A-F083367B6342}"/>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28825" y="1643856"/>
            <a:ext cx="5086350" cy="4438650"/>
          </a:xfrm>
        </p:spPr>
      </p:pic>
    </p:spTree>
    <p:extLst>
      <p:ext uri="{BB962C8B-B14F-4D97-AF65-F5344CB8AC3E}">
        <p14:creationId xmlns:p14="http://schemas.microsoft.com/office/powerpoint/2010/main" val="2456139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Resultat</a:t>
            </a:r>
          </a:p>
        </p:txBody>
      </p:sp>
      <p:sp>
        <p:nvSpPr>
          <p:cNvPr id="6" name="Foliennummernplatzhalter 5"/>
          <p:cNvSpPr>
            <a:spLocks noGrp="1"/>
          </p:cNvSpPr>
          <p:nvPr>
            <p:ph type="sldNum" sz="quarter" idx="12"/>
          </p:nvPr>
        </p:nvSpPr>
        <p:spPr/>
        <p:txBody>
          <a:bodyPr/>
          <a:lstStyle/>
          <a:p>
            <a:fld id="{5CBF46C8-AA0F-45A2-908F-051589ECFA37}" type="slidenum">
              <a:rPr lang="de-CH" smtClean="0"/>
              <a:t>13</a:t>
            </a:fld>
            <a:endParaRPr lang="de-CH"/>
          </a:p>
        </p:txBody>
      </p:sp>
      <p:sp>
        <p:nvSpPr>
          <p:cNvPr id="5" name="Inhaltsplatzhalter 4">
            <a:extLst>
              <a:ext uri="{FF2B5EF4-FFF2-40B4-BE49-F238E27FC236}">
                <a16:creationId xmlns:a16="http://schemas.microsoft.com/office/drawing/2014/main" id="{45BF380E-3723-4B15-9701-3D5504D947ED}"/>
              </a:ext>
            </a:extLst>
          </p:cNvPr>
          <p:cNvSpPr>
            <a:spLocks noGrp="1"/>
          </p:cNvSpPr>
          <p:nvPr>
            <p:ph idx="1"/>
          </p:nvPr>
        </p:nvSpPr>
        <p:spPr/>
        <p:txBody>
          <a:bodyPr/>
          <a:lstStyle/>
          <a:p>
            <a:endParaRPr lang="de-CH"/>
          </a:p>
        </p:txBody>
      </p:sp>
      <p:pic>
        <p:nvPicPr>
          <p:cNvPr id="7" name="Grafik 6">
            <a:extLst>
              <a:ext uri="{FF2B5EF4-FFF2-40B4-BE49-F238E27FC236}">
                <a16:creationId xmlns:a16="http://schemas.microsoft.com/office/drawing/2014/main" id="{D3D0A647-F757-4F50-A2A2-F42865B10EF9}"/>
              </a:ext>
            </a:extLst>
          </p:cNvPr>
          <p:cNvPicPr>
            <a:picLocks noChangeAspect="1"/>
          </p:cNvPicPr>
          <p:nvPr/>
        </p:nvPicPr>
        <p:blipFill>
          <a:blip r:embed="rId3"/>
          <a:stretch>
            <a:fillRect/>
          </a:stretch>
        </p:blipFill>
        <p:spPr>
          <a:xfrm>
            <a:off x="1690687" y="2252662"/>
            <a:ext cx="5762625" cy="2352675"/>
          </a:xfrm>
          <a:prstGeom prst="rect">
            <a:avLst/>
          </a:prstGeom>
        </p:spPr>
      </p:pic>
    </p:spTree>
    <p:extLst>
      <p:ext uri="{BB962C8B-B14F-4D97-AF65-F5344CB8AC3E}">
        <p14:creationId xmlns:p14="http://schemas.microsoft.com/office/powerpoint/2010/main" val="1876286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Lösung</a:t>
            </a:r>
          </a:p>
        </p:txBody>
      </p:sp>
      <p:sp>
        <p:nvSpPr>
          <p:cNvPr id="6" name="Foliennummernplatzhalter 5"/>
          <p:cNvSpPr>
            <a:spLocks noGrp="1"/>
          </p:cNvSpPr>
          <p:nvPr>
            <p:ph type="sldNum" sz="quarter" idx="12"/>
          </p:nvPr>
        </p:nvSpPr>
        <p:spPr/>
        <p:txBody>
          <a:bodyPr/>
          <a:lstStyle/>
          <a:p>
            <a:fld id="{5CBF46C8-AA0F-45A2-908F-051589ECFA37}" type="slidenum">
              <a:rPr lang="de-CH" smtClean="0"/>
              <a:t>14</a:t>
            </a:fld>
            <a:endParaRPr lang="de-CH"/>
          </a:p>
        </p:txBody>
      </p:sp>
      <p:pic>
        <p:nvPicPr>
          <p:cNvPr id="8" name="Grafik 7">
            <a:extLst>
              <a:ext uri="{FF2B5EF4-FFF2-40B4-BE49-F238E27FC236}">
                <a16:creationId xmlns:a16="http://schemas.microsoft.com/office/drawing/2014/main" id="{511AC0E3-2D64-4183-9E49-7C84615E1B87}"/>
              </a:ext>
            </a:extLst>
          </p:cNvPr>
          <p:cNvPicPr>
            <a:picLocks noChangeAspect="1"/>
          </p:cNvPicPr>
          <p:nvPr/>
        </p:nvPicPr>
        <p:blipFill>
          <a:blip r:embed="rId3"/>
          <a:stretch>
            <a:fillRect/>
          </a:stretch>
        </p:blipFill>
        <p:spPr>
          <a:xfrm>
            <a:off x="1475656" y="1765334"/>
            <a:ext cx="5810597" cy="4773578"/>
          </a:xfrm>
          <a:prstGeom prst="rect">
            <a:avLst/>
          </a:prstGeom>
        </p:spPr>
      </p:pic>
    </p:spTree>
    <p:extLst>
      <p:ext uri="{BB962C8B-B14F-4D97-AF65-F5344CB8AC3E}">
        <p14:creationId xmlns:p14="http://schemas.microsoft.com/office/powerpoint/2010/main" val="3751753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Fragen?</a:t>
            </a:r>
          </a:p>
        </p:txBody>
      </p:sp>
      <p:sp>
        <p:nvSpPr>
          <p:cNvPr id="4" name="Datumsplatzhalter 3"/>
          <p:cNvSpPr>
            <a:spLocks noGrp="1"/>
          </p:cNvSpPr>
          <p:nvPr>
            <p:ph type="dt" sz="half" idx="10"/>
          </p:nvPr>
        </p:nvSpPr>
        <p:spPr/>
        <p:txBody>
          <a:bodyPr/>
          <a:lstStyle/>
          <a:p>
            <a:r>
              <a:rPr lang="de-DE"/>
              <a:t>05.12.2016</a:t>
            </a:r>
            <a:endParaRPr lang="de-CH"/>
          </a:p>
        </p:txBody>
      </p:sp>
      <p:sp>
        <p:nvSpPr>
          <p:cNvPr id="6" name="Foliennummernplatzhalter 5"/>
          <p:cNvSpPr>
            <a:spLocks noGrp="1"/>
          </p:cNvSpPr>
          <p:nvPr>
            <p:ph type="sldNum" sz="quarter" idx="12"/>
          </p:nvPr>
        </p:nvSpPr>
        <p:spPr/>
        <p:txBody>
          <a:bodyPr/>
          <a:lstStyle/>
          <a:p>
            <a:fld id="{5CBF46C8-AA0F-45A2-908F-051589ECFA37}" type="slidenum">
              <a:rPr lang="de-CH" smtClean="0"/>
              <a:t>15</a:t>
            </a:fld>
            <a:endParaRPr lang="de-CH"/>
          </a:p>
        </p:txBody>
      </p:sp>
      <p:pic>
        <p:nvPicPr>
          <p:cNvPr id="3074" name="Picture 2" descr="http://zockerzicke.de/upload/dez09_frag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916832"/>
            <a:ext cx="5328592" cy="3996444"/>
          </a:xfrm>
          <a:prstGeom prst="rect">
            <a:avLst/>
          </a:prstGeom>
          <a:noFill/>
          <a:extLst>
            <a:ext uri="{909E8E84-426E-40DD-AFC4-6F175D3DCCD1}">
              <a14:hiddenFill xmlns:a14="http://schemas.microsoft.com/office/drawing/2010/main">
                <a:solidFill>
                  <a:srgbClr val="FFFFFF"/>
                </a:solidFill>
              </a14:hiddenFill>
            </a:ext>
          </a:extLst>
        </p:spPr>
      </p:pic>
      <p:sp>
        <p:nvSpPr>
          <p:cNvPr id="3" name="Fußzeilenplatzhalter 2"/>
          <p:cNvSpPr>
            <a:spLocks noGrp="1"/>
          </p:cNvSpPr>
          <p:nvPr>
            <p:ph type="ftr" sz="quarter" idx="11"/>
          </p:nvPr>
        </p:nvSpPr>
        <p:spPr/>
        <p:txBody>
          <a:bodyPr/>
          <a:lstStyle/>
          <a:p>
            <a:r>
              <a:rPr lang="de-CH"/>
              <a:t>R. Zaugg | Modul 226B - Objektorientiert implementieren</a:t>
            </a:r>
            <a:endParaRPr lang="de-CH" dirty="0"/>
          </a:p>
        </p:txBody>
      </p:sp>
    </p:spTree>
    <p:extLst>
      <p:ext uri="{BB962C8B-B14F-4D97-AF65-F5344CB8AC3E}">
        <p14:creationId xmlns:p14="http://schemas.microsoft.com/office/powerpoint/2010/main" val="573292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Quelle</a:t>
            </a:r>
          </a:p>
        </p:txBody>
      </p:sp>
      <p:sp>
        <p:nvSpPr>
          <p:cNvPr id="6" name="Foliennummernplatzhalter 5"/>
          <p:cNvSpPr>
            <a:spLocks noGrp="1"/>
          </p:cNvSpPr>
          <p:nvPr>
            <p:ph type="sldNum" sz="quarter" idx="12"/>
          </p:nvPr>
        </p:nvSpPr>
        <p:spPr/>
        <p:txBody>
          <a:bodyPr/>
          <a:lstStyle/>
          <a:p>
            <a:fld id="{5CBF46C8-AA0F-45A2-908F-051589ECFA37}" type="slidenum">
              <a:rPr lang="de-CH" smtClean="0"/>
              <a:t>16</a:t>
            </a:fld>
            <a:endParaRPr lang="de-CH"/>
          </a:p>
        </p:txBody>
      </p:sp>
      <p:sp>
        <p:nvSpPr>
          <p:cNvPr id="5" name="Inhaltsplatzhalter 4">
            <a:extLst>
              <a:ext uri="{FF2B5EF4-FFF2-40B4-BE49-F238E27FC236}">
                <a16:creationId xmlns:a16="http://schemas.microsoft.com/office/drawing/2014/main" id="{D1FDEFE9-1CD7-4F73-92C9-DFD34CEB49B4}"/>
              </a:ext>
            </a:extLst>
          </p:cNvPr>
          <p:cNvSpPr>
            <a:spLocks noGrp="1"/>
          </p:cNvSpPr>
          <p:nvPr>
            <p:ph idx="1"/>
          </p:nvPr>
        </p:nvSpPr>
        <p:spPr/>
        <p:txBody>
          <a:bodyPr/>
          <a:lstStyle/>
          <a:p>
            <a:r>
              <a:rPr lang="de-CH" dirty="0">
                <a:hlinkClick r:id="rId3"/>
              </a:rPr>
              <a:t>https://www.philipphauer.de/study/se/design-pattern/composite.php</a:t>
            </a:r>
            <a:endParaRPr lang="de-CH" dirty="0"/>
          </a:p>
          <a:p>
            <a:endParaRPr lang="de-CH" dirty="0"/>
          </a:p>
        </p:txBody>
      </p:sp>
    </p:spTree>
    <p:extLst>
      <p:ext uri="{BB962C8B-B14F-4D97-AF65-F5344CB8AC3E}">
        <p14:creationId xmlns:p14="http://schemas.microsoft.com/office/powerpoint/2010/main" val="135096769"/>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653</Words>
  <Application>Microsoft Office PowerPoint</Application>
  <PresentationFormat>Bildschirmpräsentation (4:3)</PresentationFormat>
  <Paragraphs>73</Paragraphs>
  <Slides>16</Slides>
  <Notes>16</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16</vt:i4>
      </vt:variant>
    </vt:vector>
  </HeadingPairs>
  <TitlesOfParts>
    <vt:vector size="19" baseType="lpstr">
      <vt:lpstr>Arial</vt:lpstr>
      <vt:lpstr>Calibri</vt:lpstr>
      <vt:lpstr>Larissa</vt:lpstr>
      <vt:lpstr>Modul 326 Composite Design Pattern </vt:lpstr>
      <vt:lpstr>Abteilungshierarchie</vt:lpstr>
      <vt:lpstr>Erster naiver Entwurf</vt:lpstr>
      <vt:lpstr>was ist hier schlecht ?</vt:lpstr>
      <vt:lpstr>Antwort ?</vt:lpstr>
      <vt:lpstr>Vererbung</vt:lpstr>
      <vt:lpstr>Realisierung</vt:lpstr>
      <vt:lpstr>Realisierung</vt:lpstr>
      <vt:lpstr>getMitarbeiterAnzahl()</vt:lpstr>
      <vt:lpstr>Client </vt:lpstr>
      <vt:lpstr>Auftrag</vt:lpstr>
      <vt:lpstr>Auftrag</vt:lpstr>
      <vt:lpstr>Resultat</vt:lpstr>
      <vt:lpstr>Lösung</vt:lpstr>
      <vt:lpstr>Fragen?</vt:lpstr>
      <vt:lpstr>Quelle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Testdriven Development &amp; JUnit</dc:title>
  <dc:creator>Roger</dc:creator>
  <cp:lastModifiedBy>Dominik Waldvogel</cp:lastModifiedBy>
  <cp:revision>245</cp:revision>
  <cp:lastPrinted>2015-11-25T08:30:57Z</cp:lastPrinted>
  <dcterms:created xsi:type="dcterms:W3CDTF">2011-09-05T13:20:13Z</dcterms:created>
  <dcterms:modified xsi:type="dcterms:W3CDTF">2018-03-26T13:11:05Z</dcterms:modified>
</cp:coreProperties>
</file>