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31"/>
  </p:notesMasterIdLst>
  <p:sldIdLst>
    <p:sldId id="271" r:id="rId5"/>
    <p:sldId id="398" r:id="rId6"/>
    <p:sldId id="370" r:id="rId7"/>
    <p:sldId id="371" r:id="rId8"/>
    <p:sldId id="356" r:id="rId9"/>
    <p:sldId id="409" r:id="rId10"/>
    <p:sldId id="401" r:id="rId11"/>
    <p:sldId id="399" r:id="rId12"/>
    <p:sldId id="414" r:id="rId13"/>
    <p:sldId id="416" r:id="rId14"/>
    <p:sldId id="417" r:id="rId15"/>
    <p:sldId id="418" r:id="rId16"/>
    <p:sldId id="419" r:id="rId17"/>
    <p:sldId id="420" r:id="rId18"/>
    <p:sldId id="421" r:id="rId19"/>
    <p:sldId id="422" r:id="rId20"/>
    <p:sldId id="423" r:id="rId21"/>
    <p:sldId id="424" r:id="rId22"/>
    <p:sldId id="396" r:id="rId23"/>
    <p:sldId id="395" r:id="rId24"/>
    <p:sldId id="425" r:id="rId25"/>
    <p:sldId id="411" r:id="rId26"/>
    <p:sldId id="408" r:id="rId27"/>
    <p:sldId id="426" r:id="rId28"/>
    <p:sldId id="410" r:id="rId29"/>
    <p:sldId id="316" r:id="rId30"/>
  </p:sldIdLst>
  <p:sldSz cx="11520488" cy="64801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41" userDrawn="1">
          <p15:clr>
            <a:srgbClr val="A4A3A4"/>
          </p15:clr>
        </p15:guide>
        <p15:guide id="2" pos="362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5499AFD-2900-2041-827B-88E1A70CC85E}" v="55" dt="2022-09-15T14:12:21.26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325"/>
    <p:restoredTop sz="94751"/>
  </p:normalViewPr>
  <p:slideViewPr>
    <p:cSldViewPr snapToGrid="0">
      <p:cViewPr varScale="1">
        <p:scale>
          <a:sx n="71" d="100"/>
          <a:sy n="71" d="100"/>
        </p:scale>
        <p:origin x="298" y="62"/>
      </p:cViewPr>
      <p:guideLst>
        <p:guide orient="horz" pos="2041"/>
        <p:guide pos="362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uber Florian" userId="e447029a-6328-4a09-9410-16b2071bbfe0" providerId="ADAL" clId="{0C7329A3-9FEF-7C42-A874-5BE0266B06A6}"/>
    <pc:docChg chg="undo custSel addSld delSld modSld">
      <pc:chgData name="Huber Florian" userId="e447029a-6328-4a09-9410-16b2071bbfe0" providerId="ADAL" clId="{0C7329A3-9FEF-7C42-A874-5BE0266B06A6}" dt="2022-05-15T20:50:54.226" v="20" actId="20577"/>
      <pc:docMkLst>
        <pc:docMk/>
      </pc:docMkLst>
      <pc:sldChg chg="add del">
        <pc:chgData name="Huber Florian" userId="e447029a-6328-4a09-9410-16b2071bbfe0" providerId="ADAL" clId="{0C7329A3-9FEF-7C42-A874-5BE0266B06A6}" dt="2022-05-15T20:50:53.486" v="18" actId="2696"/>
        <pc:sldMkLst>
          <pc:docMk/>
          <pc:sldMk cId="1706543065" sldId="257"/>
        </pc:sldMkLst>
      </pc:sldChg>
      <pc:sldChg chg="add del">
        <pc:chgData name="Huber Florian" userId="e447029a-6328-4a09-9410-16b2071bbfe0" providerId="ADAL" clId="{0C7329A3-9FEF-7C42-A874-5BE0266B06A6}" dt="2022-05-15T20:50:52.965" v="17" actId="2696"/>
        <pc:sldMkLst>
          <pc:docMk/>
          <pc:sldMk cId="3720972036" sldId="258"/>
        </pc:sldMkLst>
      </pc:sldChg>
      <pc:sldChg chg="modSp mod">
        <pc:chgData name="Huber Florian" userId="e447029a-6328-4a09-9410-16b2071bbfe0" providerId="ADAL" clId="{0C7329A3-9FEF-7C42-A874-5BE0266B06A6}" dt="2022-05-15T20:50:54.226" v="20" actId="20577"/>
        <pc:sldMkLst>
          <pc:docMk/>
          <pc:sldMk cId="1842496940" sldId="271"/>
        </pc:sldMkLst>
        <pc:spChg chg="mod">
          <ac:chgData name="Huber Florian" userId="e447029a-6328-4a09-9410-16b2071bbfe0" providerId="ADAL" clId="{0C7329A3-9FEF-7C42-A874-5BE0266B06A6}" dt="2022-05-15T20:50:54.226" v="20" actId="20577"/>
          <ac:spMkLst>
            <pc:docMk/>
            <pc:sldMk cId="1842496940" sldId="271"/>
            <ac:spMk id="3" creationId="{8D27B2C5-8BA6-42DE-BDE8-0FBB326B79A9}"/>
          </ac:spMkLst>
        </pc:spChg>
      </pc:sldChg>
    </pc:docChg>
  </pc:docChgLst>
  <pc:docChgLst>
    <pc:chgData name="Huber Florian" userId="e447029a-6328-4a09-9410-16b2071bbfe0" providerId="ADAL" clId="{8CFF361B-441A-484F-B42A-FE07F5750CE4}"/>
    <pc:docChg chg="undo redo custSel addSld delSld modSld sldOrd modMainMaster">
      <pc:chgData name="Huber Florian" userId="e447029a-6328-4a09-9410-16b2071bbfe0" providerId="ADAL" clId="{8CFF361B-441A-484F-B42A-FE07F5750CE4}" dt="2022-08-25T07:33:24.238" v="2196" actId="1076"/>
      <pc:docMkLst>
        <pc:docMk/>
      </pc:docMkLst>
      <pc:sldChg chg="del">
        <pc:chgData name="Huber Florian" userId="e447029a-6328-4a09-9410-16b2071bbfe0" providerId="ADAL" clId="{8CFF361B-441A-484F-B42A-FE07F5750CE4}" dt="2022-08-24T21:24:33.481" v="26" actId="2696"/>
        <pc:sldMkLst>
          <pc:docMk/>
          <pc:sldMk cId="174594119" sldId="256"/>
        </pc:sldMkLst>
      </pc:sldChg>
      <pc:sldChg chg="modSp mod">
        <pc:chgData name="Huber Florian" userId="e447029a-6328-4a09-9410-16b2071bbfe0" providerId="ADAL" clId="{8CFF361B-441A-484F-B42A-FE07F5750CE4}" dt="2022-08-25T00:23:31.675" v="474" actId="20577"/>
        <pc:sldMkLst>
          <pc:docMk/>
          <pc:sldMk cId="3720972036" sldId="258"/>
        </pc:sldMkLst>
        <pc:spChg chg="mod">
          <ac:chgData name="Huber Florian" userId="e447029a-6328-4a09-9410-16b2071bbfe0" providerId="ADAL" clId="{8CFF361B-441A-484F-B42A-FE07F5750CE4}" dt="2022-08-25T00:23:31.675" v="474" actId="20577"/>
          <ac:spMkLst>
            <pc:docMk/>
            <pc:sldMk cId="3720972036" sldId="258"/>
            <ac:spMk id="3" creationId="{127CF872-E647-C549-81D0-AB25E67B916A}"/>
          </ac:spMkLst>
        </pc:spChg>
      </pc:sldChg>
      <pc:sldChg chg="modSp mod">
        <pc:chgData name="Huber Florian" userId="e447029a-6328-4a09-9410-16b2071bbfe0" providerId="ADAL" clId="{8CFF361B-441A-484F-B42A-FE07F5750CE4}" dt="2022-08-25T07:08:02.759" v="1315" actId="3064"/>
        <pc:sldMkLst>
          <pc:docMk/>
          <pc:sldMk cId="1842496940" sldId="271"/>
        </pc:sldMkLst>
        <pc:spChg chg="mod">
          <ac:chgData name="Huber Florian" userId="e447029a-6328-4a09-9410-16b2071bbfe0" providerId="ADAL" clId="{8CFF361B-441A-484F-B42A-FE07F5750CE4}" dt="2022-08-25T07:08:02.759" v="1315" actId="3064"/>
          <ac:spMkLst>
            <pc:docMk/>
            <pc:sldMk cId="1842496940" sldId="271"/>
            <ac:spMk id="3" creationId="{8D27B2C5-8BA6-42DE-BDE8-0FBB326B79A9}"/>
          </ac:spMkLst>
        </pc:spChg>
      </pc:sldChg>
      <pc:sldChg chg="del">
        <pc:chgData name="Huber Florian" userId="e447029a-6328-4a09-9410-16b2071bbfe0" providerId="ADAL" clId="{8CFF361B-441A-484F-B42A-FE07F5750CE4}" dt="2022-08-24T21:30:02.648" v="153" actId="2696"/>
        <pc:sldMkLst>
          <pc:docMk/>
          <pc:sldMk cId="720004085" sldId="281"/>
        </pc:sldMkLst>
      </pc:sldChg>
      <pc:sldChg chg="addSp delSp modSp mod ord modClrScheme chgLayout">
        <pc:chgData name="Huber Florian" userId="e447029a-6328-4a09-9410-16b2071bbfe0" providerId="ADAL" clId="{8CFF361B-441A-484F-B42A-FE07F5750CE4}" dt="2022-08-25T07:07:30.137" v="1313" actId="3064"/>
        <pc:sldMkLst>
          <pc:docMk/>
          <pc:sldMk cId="158673916" sldId="286"/>
        </pc:sldMkLst>
        <pc:spChg chg="mod ord">
          <ac:chgData name="Huber Florian" userId="e447029a-6328-4a09-9410-16b2071bbfe0" providerId="ADAL" clId="{8CFF361B-441A-484F-B42A-FE07F5750CE4}" dt="2022-08-25T07:07:15.688" v="1311" actId="242"/>
          <ac:spMkLst>
            <pc:docMk/>
            <pc:sldMk cId="158673916" sldId="286"/>
            <ac:spMk id="2" creationId="{D711F05C-90F4-426E-AD2D-5195EAAA3C35}"/>
          </ac:spMkLst>
        </pc:spChg>
        <pc:spChg chg="mod ord">
          <ac:chgData name="Huber Florian" userId="e447029a-6328-4a09-9410-16b2071bbfe0" providerId="ADAL" clId="{8CFF361B-441A-484F-B42A-FE07F5750CE4}" dt="2022-08-25T07:07:30.137" v="1313" actId="3064"/>
          <ac:spMkLst>
            <pc:docMk/>
            <pc:sldMk cId="158673916" sldId="286"/>
            <ac:spMk id="3" creationId="{8D27B2C5-8BA6-42DE-BDE8-0FBB326B79A9}"/>
          </ac:spMkLst>
        </pc:spChg>
        <pc:spChg chg="mod ord">
          <ac:chgData name="Huber Florian" userId="e447029a-6328-4a09-9410-16b2071bbfe0" providerId="ADAL" clId="{8CFF361B-441A-484F-B42A-FE07F5750CE4}" dt="2022-08-25T07:07:08.633" v="1310" actId="700"/>
          <ac:spMkLst>
            <pc:docMk/>
            <pc:sldMk cId="158673916" sldId="286"/>
            <ac:spMk id="4" creationId="{101CFEBE-AECE-4B30-A971-AB3B0C21E7FA}"/>
          </ac:spMkLst>
        </pc:spChg>
        <pc:spChg chg="mod ord">
          <ac:chgData name="Huber Florian" userId="e447029a-6328-4a09-9410-16b2071bbfe0" providerId="ADAL" clId="{8CFF361B-441A-484F-B42A-FE07F5750CE4}" dt="2022-08-25T07:07:08.633" v="1310" actId="700"/>
          <ac:spMkLst>
            <pc:docMk/>
            <pc:sldMk cId="158673916" sldId="286"/>
            <ac:spMk id="5" creationId="{7AE1B903-3F58-4221-A967-E3BB726FB522}"/>
          </ac:spMkLst>
        </pc:spChg>
        <pc:spChg chg="add del mod ord">
          <ac:chgData name="Huber Florian" userId="e447029a-6328-4a09-9410-16b2071bbfe0" providerId="ADAL" clId="{8CFF361B-441A-484F-B42A-FE07F5750CE4}" dt="2022-08-25T07:07:06.669" v="1309" actId="700"/>
          <ac:spMkLst>
            <pc:docMk/>
            <pc:sldMk cId="158673916" sldId="286"/>
            <ac:spMk id="6" creationId="{DA7EC237-8E82-1891-7685-069AA534E3F1}"/>
          </ac:spMkLst>
        </pc:spChg>
        <pc:spChg chg="add del mod ord">
          <ac:chgData name="Huber Florian" userId="e447029a-6328-4a09-9410-16b2071bbfe0" providerId="ADAL" clId="{8CFF361B-441A-484F-B42A-FE07F5750CE4}" dt="2022-08-25T07:07:08.633" v="1310" actId="700"/>
          <ac:spMkLst>
            <pc:docMk/>
            <pc:sldMk cId="158673916" sldId="286"/>
            <ac:spMk id="7" creationId="{232FC5C2-E62F-3B4F-CC3C-7EE0A76C24D6}"/>
          </ac:spMkLst>
        </pc:spChg>
        <pc:spChg chg="add mod ord">
          <ac:chgData name="Huber Florian" userId="e447029a-6328-4a09-9410-16b2071bbfe0" providerId="ADAL" clId="{8CFF361B-441A-484F-B42A-FE07F5750CE4}" dt="2022-08-25T07:07:08.633" v="1310" actId="700"/>
          <ac:spMkLst>
            <pc:docMk/>
            <pc:sldMk cId="158673916" sldId="286"/>
            <ac:spMk id="8" creationId="{7DF07699-65D2-40A9-308A-33A34F2355AB}"/>
          </ac:spMkLst>
        </pc:spChg>
      </pc:sldChg>
      <pc:sldChg chg="modSp add mod">
        <pc:chgData name="Huber Florian" userId="e447029a-6328-4a09-9410-16b2071bbfe0" providerId="ADAL" clId="{8CFF361B-441A-484F-B42A-FE07F5750CE4}" dt="2022-08-25T06:47:47.508" v="1275" actId="20577"/>
        <pc:sldMkLst>
          <pc:docMk/>
          <pc:sldMk cId="2053414672" sldId="288"/>
        </pc:sldMkLst>
        <pc:spChg chg="mod">
          <ac:chgData name="Huber Florian" userId="e447029a-6328-4a09-9410-16b2071bbfe0" providerId="ADAL" clId="{8CFF361B-441A-484F-B42A-FE07F5750CE4}" dt="2022-08-25T06:47:47.508" v="1275" actId="20577"/>
          <ac:spMkLst>
            <pc:docMk/>
            <pc:sldMk cId="2053414672" sldId="288"/>
            <ac:spMk id="7" creationId="{49FBCDA0-152F-5B42-B50D-B06ABC0B9323}"/>
          </ac:spMkLst>
        </pc:spChg>
      </pc:sldChg>
      <pc:sldChg chg="modSp mod ord">
        <pc:chgData name="Huber Florian" userId="e447029a-6328-4a09-9410-16b2071bbfe0" providerId="ADAL" clId="{8CFF361B-441A-484F-B42A-FE07F5750CE4}" dt="2022-08-25T07:04:01.944" v="1296" actId="20577"/>
        <pc:sldMkLst>
          <pc:docMk/>
          <pc:sldMk cId="2670214622" sldId="290"/>
        </pc:sldMkLst>
        <pc:spChg chg="mod">
          <ac:chgData name="Huber Florian" userId="e447029a-6328-4a09-9410-16b2071bbfe0" providerId="ADAL" clId="{8CFF361B-441A-484F-B42A-FE07F5750CE4}" dt="2022-08-25T07:04:01.944" v="1296" actId="20577"/>
          <ac:spMkLst>
            <pc:docMk/>
            <pc:sldMk cId="2670214622" sldId="290"/>
            <ac:spMk id="3" creationId="{24D8D728-7801-1F45-A10E-50AADF701B28}"/>
          </ac:spMkLst>
        </pc:spChg>
      </pc:sldChg>
      <pc:sldChg chg="del">
        <pc:chgData name="Huber Florian" userId="e447029a-6328-4a09-9410-16b2071bbfe0" providerId="ADAL" clId="{8CFF361B-441A-484F-B42A-FE07F5750CE4}" dt="2022-08-24T22:35:56.558" v="240" actId="2696"/>
        <pc:sldMkLst>
          <pc:docMk/>
          <pc:sldMk cId="1519053140" sldId="308"/>
        </pc:sldMkLst>
      </pc:sldChg>
      <pc:sldChg chg="modSp mod">
        <pc:chgData name="Huber Florian" userId="e447029a-6328-4a09-9410-16b2071bbfe0" providerId="ADAL" clId="{8CFF361B-441A-484F-B42A-FE07F5750CE4}" dt="2022-08-25T07:05:08.366" v="1302" actId="3064"/>
        <pc:sldMkLst>
          <pc:docMk/>
          <pc:sldMk cId="1515793328" sldId="319"/>
        </pc:sldMkLst>
        <pc:spChg chg="mod">
          <ac:chgData name="Huber Florian" userId="e447029a-6328-4a09-9410-16b2071bbfe0" providerId="ADAL" clId="{8CFF361B-441A-484F-B42A-FE07F5750CE4}" dt="2022-08-25T07:05:08.366" v="1302" actId="3064"/>
          <ac:spMkLst>
            <pc:docMk/>
            <pc:sldMk cId="1515793328" sldId="319"/>
            <ac:spMk id="2" creationId="{7DC27E51-C34C-2D41-A05E-2B46F0D72781}"/>
          </ac:spMkLst>
        </pc:spChg>
        <pc:spChg chg="mod">
          <ac:chgData name="Huber Florian" userId="e447029a-6328-4a09-9410-16b2071bbfe0" providerId="ADAL" clId="{8CFF361B-441A-484F-B42A-FE07F5750CE4}" dt="2022-08-25T07:04:51.490" v="1299" actId="3064"/>
          <ac:spMkLst>
            <pc:docMk/>
            <pc:sldMk cId="1515793328" sldId="319"/>
            <ac:spMk id="5" creationId="{AB9A5BFE-4874-B34B-8A2A-82D1EB42D68D}"/>
          </ac:spMkLst>
        </pc:spChg>
        <pc:spChg chg="mod">
          <ac:chgData name="Huber Florian" userId="e447029a-6328-4a09-9410-16b2071bbfe0" providerId="ADAL" clId="{8CFF361B-441A-484F-B42A-FE07F5750CE4}" dt="2022-08-24T22:54:03.998" v="387" actId="3064"/>
          <ac:spMkLst>
            <pc:docMk/>
            <pc:sldMk cId="1515793328" sldId="319"/>
            <ac:spMk id="6" creationId="{9E5236C8-AC88-5748-B8B8-8BBB71EA0850}"/>
          </ac:spMkLst>
        </pc:spChg>
      </pc:sldChg>
      <pc:sldChg chg="modSp mod">
        <pc:chgData name="Huber Florian" userId="e447029a-6328-4a09-9410-16b2071bbfe0" providerId="ADAL" clId="{8CFF361B-441A-484F-B42A-FE07F5750CE4}" dt="2022-08-25T07:18:47.047" v="1859" actId="20577"/>
        <pc:sldMkLst>
          <pc:docMk/>
          <pc:sldMk cId="2082533626" sldId="346"/>
        </pc:sldMkLst>
        <pc:spChg chg="mod">
          <ac:chgData name="Huber Florian" userId="e447029a-6328-4a09-9410-16b2071bbfe0" providerId="ADAL" clId="{8CFF361B-441A-484F-B42A-FE07F5750CE4}" dt="2022-08-25T07:08:46.789" v="1319" actId="3064"/>
          <ac:spMkLst>
            <pc:docMk/>
            <pc:sldMk cId="2082533626" sldId="346"/>
            <ac:spMk id="2" creationId="{7DC27E51-C34C-2D41-A05E-2B46F0D72781}"/>
          </ac:spMkLst>
        </pc:spChg>
        <pc:spChg chg="mod">
          <ac:chgData name="Huber Florian" userId="e447029a-6328-4a09-9410-16b2071bbfe0" providerId="ADAL" clId="{8CFF361B-441A-484F-B42A-FE07F5750CE4}" dt="2022-08-25T07:18:47.047" v="1859" actId="20577"/>
          <ac:spMkLst>
            <pc:docMk/>
            <pc:sldMk cId="2082533626" sldId="346"/>
            <ac:spMk id="5" creationId="{AB9A5BFE-4874-B34B-8A2A-82D1EB42D68D}"/>
          </ac:spMkLst>
        </pc:spChg>
        <pc:spChg chg="mod">
          <ac:chgData name="Huber Florian" userId="e447029a-6328-4a09-9410-16b2071bbfe0" providerId="ADAL" clId="{8CFF361B-441A-484F-B42A-FE07F5750CE4}" dt="2022-08-25T07:18:22.767" v="1843" actId="255"/>
          <ac:spMkLst>
            <pc:docMk/>
            <pc:sldMk cId="2082533626" sldId="346"/>
            <ac:spMk id="6" creationId="{9E5236C8-AC88-5748-B8B8-8BBB71EA0850}"/>
          </ac:spMkLst>
        </pc:spChg>
      </pc:sldChg>
      <pc:sldChg chg="del">
        <pc:chgData name="Huber Florian" userId="e447029a-6328-4a09-9410-16b2071bbfe0" providerId="ADAL" clId="{8CFF361B-441A-484F-B42A-FE07F5750CE4}" dt="2022-08-24T22:39:15.804" v="261" actId="2696"/>
        <pc:sldMkLst>
          <pc:docMk/>
          <pc:sldMk cId="1725102805" sldId="347"/>
        </pc:sldMkLst>
      </pc:sldChg>
      <pc:sldChg chg="del">
        <pc:chgData name="Huber Florian" userId="e447029a-6328-4a09-9410-16b2071bbfe0" providerId="ADAL" clId="{8CFF361B-441A-484F-B42A-FE07F5750CE4}" dt="2022-08-24T22:54:40.185" v="388" actId="2696"/>
        <pc:sldMkLst>
          <pc:docMk/>
          <pc:sldMk cId="1779137294" sldId="348"/>
        </pc:sldMkLst>
      </pc:sldChg>
      <pc:sldChg chg="delSp modSp add del mod">
        <pc:chgData name="Huber Florian" userId="e447029a-6328-4a09-9410-16b2071bbfe0" providerId="ADAL" clId="{8CFF361B-441A-484F-B42A-FE07F5750CE4}" dt="2022-08-25T06:40:47.184" v="829" actId="2696"/>
        <pc:sldMkLst>
          <pc:docMk/>
          <pc:sldMk cId="878982625" sldId="349"/>
        </pc:sldMkLst>
        <pc:spChg chg="mod">
          <ac:chgData name="Huber Florian" userId="e447029a-6328-4a09-9410-16b2071bbfe0" providerId="ADAL" clId="{8CFF361B-441A-484F-B42A-FE07F5750CE4}" dt="2022-08-25T05:54:39.265" v="817" actId="20577"/>
          <ac:spMkLst>
            <pc:docMk/>
            <pc:sldMk cId="878982625" sldId="349"/>
            <ac:spMk id="2" creationId="{E6CA4B62-5291-CD4A-BD27-F49CBED842D0}"/>
          </ac:spMkLst>
        </pc:spChg>
        <pc:spChg chg="mod">
          <ac:chgData name="Huber Florian" userId="e447029a-6328-4a09-9410-16b2071bbfe0" providerId="ADAL" clId="{8CFF361B-441A-484F-B42A-FE07F5750CE4}" dt="2022-08-25T05:57:50.649" v="828" actId="20577"/>
          <ac:spMkLst>
            <pc:docMk/>
            <pc:sldMk cId="878982625" sldId="349"/>
            <ac:spMk id="3" creationId="{927845F1-C6BC-0F46-9BDC-4B81905C687D}"/>
          </ac:spMkLst>
        </pc:spChg>
        <pc:spChg chg="del mod">
          <ac:chgData name="Huber Florian" userId="e447029a-6328-4a09-9410-16b2071bbfe0" providerId="ADAL" clId="{8CFF361B-441A-484F-B42A-FE07F5750CE4}" dt="2022-08-25T05:52:16.988" v="777" actId="478"/>
          <ac:spMkLst>
            <pc:docMk/>
            <pc:sldMk cId="878982625" sldId="349"/>
            <ac:spMk id="4" creationId="{A9014EEE-DE2D-154B-8F37-990DCA49949B}"/>
          </ac:spMkLst>
        </pc:spChg>
        <pc:spChg chg="del">
          <ac:chgData name="Huber Florian" userId="e447029a-6328-4a09-9410-16b2071bbfe0" providerId="ADAL" clId="{8CFF361B-441A-484F-B42A-FE07F5750CE4}" dt="2022-08-25T05:52:16.988" v="777" actId="478"/>
          <ac:spMkLst>
            <pc:docMk/>
            <pc:sldMk cId="878982625" sldId="349"/>
            <ac:spMk id="5" creationId="{AE31310E-72B8-7F4A-A2C9-58295DE5E37E}"/>
          </ac:spMkLst>
        </pc:spChg>
      </pc:sldChg>
      <pc:sldChg chg="add ord">
        <pc:chgData name="Huber Florian" userId="e447029a-6328-4a09-9410-16b2071bbfe0" providerId="ADAL" clId="{8CFF361B-441A-484F-B42A-FE07F5750CE4}" dt="2022-08-24T22:37:38.899" v="258" actId="20578"/>
        <pc:sldMkLst>
          <pc:docMk/>
          <pc:sldMk cId="949304272" sldId="350"/>
        </pc:sldMkLst>
      </pc:sldChg>
      <pc:sldChg chg="modSp add mod">
        <pc:chgData name="Huber Florian" userId="e447029a-6328-4a09-9410-16b2071bbfe0" providerId="ADAL" clId="{8CFF361B-441A-484F-B42A-FE07F5750CE4}" dt="2022-08-25T01:13:41.311" v="633" actId="20577"/>
        <pc:sldMkLst>
          <pc:docMk/>
          <pc:sldMk cId="1022681681" sldId="351"/>
        </pc:sldMkLst>
        <pc:spChg chg="mod">
          <ac:chgData name="Huber Florian" userId="e447029a-6328-4a09-9410-16b2071bbfe0" providerId="ADAL" clId="{8CFF361B-441A-484F-B42A-FE07F5750CE4}" dt="2022-08-24T22:34:52.020" v="238"/>
          <ac:spMkLst>
            <pc:docMk/>
            <pc:sldMk cId="1022681681" sldId="351"/>
            <ac:spMk id="11" creationId="{240B5259-59AD-4C84-83B1-3E0EFE065BE9}"/>
          </ac:spMkLst>
        </pc:spChg>
        <pc:spChg chg="mod">
          <ac:chgData name="Huber Florian" userId="e447029a-6328-4a09-9410-16b2071bbfe0" providerId="ADAL" clId="{8CFF361B-441A-484F-B42A-FE07F5750CE4}" dt="2022-08-25T00:27:49.287" v="527" actId="20577"/>
          <ac:spMkLst>
            <pc:docMk/>
            <pc:sldMk cId="1022681681" sldId="351"/>
            <ac:spMk id="13" creationId="{BBA6EE14-DB0F-4115-841F-25BEFFD59901}"/>
          </ac:spMkLst>
        </pc:spChg>
        <pc:graphicFrameChg chg="mod modGraphic">
          <ac:chgData name="Huber Florian" userId="e447029a-6328-4a09-9410-16b2071bbfe0" providerId="ADAL" clId="{8CFF361B-441A-484F-B42A-FE07F5750CE4}" dt="2022-08-25T01:13:41.311" v="633" actId="20577"/>
          <ac:graphicFrameMkLst>
            <pc:docMk/>
            <pc:sldMk cId="1022681681" sldId="351"/>
            <ac:graphicFrameMk id="9" creationId="{8084803B-32FF-8746-93AE-8C95A382A3E5}"/>
          </ac:graphicFrameMkLst>
        </pc:graphicFrameChg>
      </pc:sldChg>
      <pc:sldChg chg="add">
        <pc:chgData name="Huber Florian" userId="e447029a-6328-4a09-9410-16b2071bbfe0" providerId="ADAL" clId="{8CFF361B-441A-484F-B42A-FE07F5750CE4}" dt="2022-08-25T05:49:33.590" v="634" actId="2890"/>
        <pc:sldMkLst>
          <pc:docMk/>
          <pc:sldMk cId="4027567499" sldId="352"/>
        </pc:sldMkLst>
      </pc:sldChg>
      <pc:sldChg chg="modSp add mod">
        <pc:chgData name="Huber Florian" userId="e447029a-6328-4a09-9410-16b2071bbfe0" providerId="ADAL" clId="{8CFF361B-441A-484F-B42A-FE07F5750CE4}" dt="2022-08-25T07:09:00.897" v="1321" actId="3064"/>
        <pc:sldMkLst>
          <pc:docMk/>
          <pc:sldMk cId="3842979164" sldId="353"/>
        </pc:sldMkLst>
        <pc:spChg chg="mod">
          <ac:chgData name="Huber Florian" userId="e447029a-6328-4a09-9410-16b2071bbfe0" providerId="ADAL" clId="{8CFF361B-441A-484F-B42A-FE07F5750CE4}" dt="2022-08-25T07:09:00.897" v="1321" actId="3064"/>
          <ac:spMkLst>
            <pc:docMk/>
            <pc:sldMk cId="3842979164" sldId="353"/>
            <ac:spMk id="2" creationId="{7DC27E51-C34C-2D41-A05E-2B46F0D72781}"/>
          </ac:spMkLst>
        </pc:spChg>
        <pc:spChg chg="mod">
          <ac:chgData name="Huber Florian" userId="e447029a-6328-4a09-9410-16b2071bbfe0" providerId="ADAL" clId="{8CFF361B-441A-484F-B42A-FE07F5750CE4}" dt="2022-08-25T07:08:30.002" v="1317" actId="3064"/>
          <ac:spMkLst>
            <pc:docMk/>
            <pc:sldMk cId="3842979164" sldId="353"/>
            <ac:spMk id="5" creationId="{AB9A5BFE-4874-B34B-8A2A-82D1EB42D68D}"/>
          </ac:spMkLst>
        </pc:spChg>
      </pc:sldChg>
      <pc:sldChg chg="addSp delSp modSp new mod ord modClrScheme chgLayout">
        <pc:chgData name="Huber Florian" userId="e447029a-6328-4a09-9410-16b2071bbfe0" providerId="ADAL" clId="{8CFF361B-441A-484F-B42A-FE07F5750CE4}" dt="2022-08-25T07:26:37.363" v="1996" actId="20578"/>
        <pc:sldMkLst>
          <pc:docMk/>
          <pc:sldMk cId="932415184" sldId="354"/>
        </pc:sldMkLst>
        <pc:spChg chg="del">
          <ac:chgData name="Huber Florian" userId="e447029a-6328-4a09-9410-16b2071bbfe0" providerId="ADAL" clId="{8CFF361B-441A-484F-B42A-FE07F5750CE4}" dt="2022-08-25T07:21:36.290" v="1925" actId="478"/>
          <ac:spMkLst>
            <pc:docMk/>
            <pc:sldMk cId="932415184" sldId="354"/>
            <ac:spMk id="2" creationId="{4B45AEB5-3AD7-5A60-F727-3293B5AA680A}"/>
          </ac:spMkLst>
        </pc:spChg>
        <pc:spChg chg="del mod ord">
          <ac:chgData name="Huber Florian" userId="e447029a-6328-4a09-9410-16b2071bbfe0" providerId="ADAL" clId="{8CFF361B-441A-484F-B42A-FE07F5750CE4}" dt="2022-08-25T07:24:49.651" v="1975" actId="478"/>
          <ac:spMkLst>
            <pc:docMk/>
            <pc:sldMk cId="932415184" sldId="354"/>
            <ac:spMk id="3" creationId="{1BDBB983-17A6-E7A5-DA10-435D9DBF96D0}"/>
          </ac:spMkLst>
        </pc:spChg>
        <pc:spChg chg="mod ord">
          <ac:chgData name="Huber Florian" userId="e447029a-6328-4a09-9410-16b2071bbfe0" providerId="ADAL" clId="{8CFF361B-441A-484F-B42A-FE07F5750CE4}" dt="2022-08-25T07:26:01.616" v="1993" actId="700"/>
          <ac:spMkLst>
            <pc:docMk/>
            <pc:sldMk cId="932415184" sldId="354"/>
            <ac:spMk id="4" creationId="{8B00979F-FD32-7799-1C5F-4718C7E37CFA}"/>
          </ac:spMkLst>
        </pc:spChg>
        <pc:spChg chg="mod ord">
          <ac:chgData name="Huber Florian" userId="e447029a-6328-4a09-9410-16b2071bbfe0" providerId="ADAL" clId="{8CFF361B-441A-484F-B42A-FE07F5750CE4}" dt="2022-08-25T07:26:01.616" v="1993" actId="700"/>
          <ac:spMkLst>
            <pc:docMk/>
            <pc:sldMk cId="932415184" sldId="354"/>
            <ac:spMk id="5" creationId="{104863BF-AB88-3CA9-82BC-D30061B23CF1}"/>
          </ac:spMkLst>
        </pc:spChg>
        <pc:spChg chg="add del mod ord">
          <ac:chgData name="Huber Florian" userId="e447029a-6328-4a09-9410-16b2071bbfe0" providerId="ADAL" clId="{8CFF361B-441A-484F-B42A-FE07F5750CE4}" dt="2022-08-25T07:25:58.142" v="1992" actId="478"/>
          <ac:spMkLst>
            <pc:docMk/>
            <pc:sldMk cId="932415184" sldId="354"/>
            <ac:spMk id="9" creationId="{CA067E1E-54F9-689A-2F52-1A0859B15DFC}"/>
          </ac:spMkLst>
        </pc:spChg>
        <pc:spChg chg="add del mod ord">
          <ac:chgData name="Huber Florian" userId="e447029a-6328-4a09-9410-16b2071bbfe0" providerId="ADAL" clId="{8CFF361B-441A-484F-B42A-FE07F5750CE4}" dt="2022-08-25T07:25:50.647" v="1991" actId="478"/>
          <ac:spMkLst>
            <pc:docMk/>
            <pc:sldMk cId="932415184" sldId="354"/>
            <ac:spMk id="10" creationId="{E7677AF4-A36A-41A8-82C3-AD832009FE83}"/>
          </ac:spMkLst>
        </pc:spChg>
        <pc:spChg chg="add del mod">
          <ac:chgData name="Huber Florian" userId="e447029a-6328-4a09-9410-16b2071bbfe0" providerId="ADAL" clId="{8CFF361B-441A-484F-B42A-FE07F5750CE4}" dt="2022-08-25T07:26:01.616" v="1993" actId="700"/>
          <ac:spMkLst>
            <pc:docMk/>
            <pc:sldMk cId="932415184" sldId="354"/>
            <ac:spMk id="12" creationId="{A5C9BCC7-1BBB-BCBF-979A-C85773F7429A}"/>
          </ac:spMkLst>
        </pc:spChg>
        <pc:picChg chg="add del mod modCrop">
          <ac:chgData name="Huber Florian" userId="e447029a-6328-4a09-9410-16b2071bbfe0" providerId="ADAL" clId="{8CFF361B-441A-484F-B42A-FE07F5750CE4}" dt="2022-08-25T07:21:29.133" v="1924" actId="478"/>
          <ac:picMkLst>
            <pc:docMk/>
            <pc:sldMk cId="932415184" sldId="354"/>
            <ac:picMk id="7" creationId="{7700525B-DF99-6BBE-0344-60051D8EC652}"/>
          </ac:picMkLst>
        </pc:picChg>
        <pc:picChg chg="add mod">
          <ac:chgData name="Huber Florian" userId="e447029a-6328-4a09-9410-16b2071bbfe0" providerId="ADAL" clId="{8CFF361B-441A-484F-B42A-FE07F5750CE4}" dt="2022-08-25T07:26:21.060" v="1995" actId="1076"/>
          <ac:picMkLst>
            <pc:docMk/>
            <pc:sldMk cId="932415184" sldId="354"/>
            <ac:picMk id="8" creationId="{1828E1E0-EA63-B63B-D8F3-4B6CF3FA8177}"/>
          </ac:picMkLst>
        </pc:picChg>
      </pc:sldChg>
      <pc:sldChg chg="addSp modSp new mod">
        <pc:chgData name="Huber Florian" userId="e447029a-6328-4a09-9410-16b2071bbfe0" providerId="ADAL" clId="{8CFF361B-441A-484F-B42A-FE07F5750CE4}" dt="2022-08-25T07:33:24.238" v="2196" actId="1076"/>
        <pc:sldMkLst>
          <pc:docMk/>
          <pc:sldMk cId="2964785827" sldId="355"/>
        </pc:sldMkLst>
        <pc:spChg chg="mod">
          <ac:chgData name="Huber Florian" userId="e447029a-6328-4a09-9410-16b2071bbfe0" providerId="ADAL" clId="{8CFF361B-441A-484F-B42A-FE07F5750CE4}" dt="2022-08-25T07:32:49.046" v="2189" actId="20577"/>
          <ac:spMkLst>
            <pc:docMk/>
            <pc:sldMk cId="2964785827" sldId="355"/>
            <ac:spMk id="2" creationId="{FF7EDB39-D69F-C49C-543A-38EF4AFABC40}"/>
          </ac:spMkLst>
        </pc:spChg>
        <pc:spChg chg="mod">
          <ac:chgData name="Huber Florian" userId="e447029a-6328-4a09-9410-16b2071bbfe0" providerId="ADAL" clId="{8CFF361B-441A-484F-B42A-FE07F5750CE4}" dt="2022-08-25T07:30:54.521" v="2098" actId="6549"/>
          <ac:spMkLst>
            <pc:docMk/>
            <pc:sldMk cId="2964785827" sldId="355"/>
            <ac:spMk id="3" creationId="{D6CCD2EB-FA2A-995E-817C-69934B9FBD0F}"/>
          </ac:spMkLst>
        </pc:spChg>
        <pc:spChg chg="add mod">
          <ac:chgData name="Huber Florian" userId="e447029a-6328-4a09-9410-16b2071bbfe0" providerId="ADAL" clId="{8CFF361B-441A-484F-B42A-FE07F5750CE4}" dt="2022-08-25T07:28:11.736" v="2011" actId="14100"/>
          <ac:spMkLst>
            <pc:docMk/>
            <pc:sldMk cId="2964785827" sldId="355"/>
            <ac:spMk id="7" creationId="{E1AF1670-26D0-C098-E11B-4351E1224CB3}"/>
          </ac:spMkLst>
        </pc:spChg>
        <pc:spChg chg="add mod">
          <ac:chgData name="Huber Florian" userId="e447029a-6328-4a09-9410-16b2071bbfe0" providerId="ADAL" clId="{8CFF361B-441A-484F-B42A-FE07F5750CE4}" dt="2022-08-25T07:29:13.325" v="2062" actId="20577"/>
          <ac:spMkLst>
            <pc:docMk/>
            <pc:sldMk cId="2964785827" sldId="355"/>
            <ac:spMk id="8" creationId="{EF94500F-C8B9-97E6-56C4-53EF00670651}"/>
          </ac:spMkLst>
        </pc:spChg>
        <pc:spChg chg="add mod">
          <ac:chgData name="Huber Florian" userId="e447029a-6328-4a09-9410-16b2071bbfe0" providerId="ADAL" clId="{8CFF361B-441A-484F-B42A-FE07F5750CE4}" dt="2022-08-25T07:28:55.721" v="2051" actId="20577"/>
          <ac:spMkLst>
            <pc:docMk/>
            <pc:sldMk cId="2964785827" sldId="355"/>
            <ac:spMk id="9" creationId="{DB741727-4D96-B8A5-A7F7-33AD5A418133}"/>
          </ac:spMkLst>
        </pc:spChg>
        <pc:spChg chg="add mod">
          <ac:chgData name="Huber Florian" userId="e447029a-6328-4a09-9410-16b2071bbfe0" providerId="ADAL" clId="{8CFF361B-441A-484F-B42A-FE07F5750CE4}" dt="2022-08-25T07:33:24.238" v="2196" actId="1076"/>
          <ac:spMkLst>
            <pc:docMk/>
            <pc:sldMk cId="2964785827" sldId="355"/>
            <ac:spMk id="10" creationId="{F4747F30-74FD-A618-C4CA-3B0C1D8E7C2D}"/>
          </ac:spMkLst>
        </pc:spChg>
        <pc:picChg chg="add mod">
          <ac:chgData name="Huber Florian" userId="e447029a-6328-4a09-9410-16b2071bbfe0" providerId="ADAL" clId="{8CFF361B-441A-484F-B42A-FE07F5750CE4}" dt="2022-08-25T07:29:04.143" v="2052" actId="1076"/>
          <ac:picMkLst>
            <pc:docMk/>
            <pc:sldMk cId="2964785827" sldId="355"/>
            <ac:picMk id="6" creationId="{ECF8D9C3-1A24-F708-99D3-7DAFB00919AE}"/>
          </ac:picMkLst>
        </pc:picChg>
      </pc:sldChg>
      <pc:sldMasterChg chg="modSldLayout">
        <pc:chgData name="Huber Florian" userId="e447029a-6328-4a09-9410-16b2071bbfe0" providerId="ADAL" clId="{8CFF361B-441A-484F-B42A-FE07F5750CE4}" dt="2022-08-25T07:06:38.249" v="1307" actId="3064"/>
        <pc:sldMasterMkLst>
          <pc:docMk/>
          <pc:sldMasterMk cId="3082099491" sldId="2147483660"/>
        </pc:sldMasterMkLst>
        <pc:sldLayoutChg chg="modSp mod">
          <pc:chgData name="Huber Florian" userId="e447029a-6328-4a09-9410-16b2071bbfe0" providerId="ADAL" clId="{8CFF361B-441A-484F-B42A-FE07F5750CE4}" dt="2022-08-25T07:05:53.205" v="1305" actId="3064"/>
          <pc:sldLayoutMkLst>
            <pc:docMk/>
            <pc:sldMasterMk cId="3082099491" sldId="2147483660"/>
            <pc:sldLayoutMk cId="2381501017" sldId="2147483669"/>
          </pc:sldLayoutMkLst>
          <pc:spChg chg="mod">
            <ac:chgData name="Huber Florian" userId="e447029a-6328-4a09-9410-16b2071bbfe0" providerId="ADAL" clId="{8CFF361B-441A-484F-B42A-FE07F5750CE4}" dt="2022-08-25T07:05:46.993" v="1303" actId="3064"/>
            <ac:spMkLst>
              <pc:docMk/>
              <pc:sldMasterMk cId="3082099491" sldId="2147483660"/>
              <pc:sldLayoutMk cId="2381501017" sldId="2147483669"/>
              <ac:spMk id="13" creationId="{5B4D56ED-3E3D-0940-BB63-EEDB1731948C}"/>
            </ac:spMkLst>
          </pc:spChg>
          <pc:spChg chg="mod">
            <ac:chgData name="Huber Florian" userId="e447029a-6328-4a09-9410-16b2071bbfe0" providerId="ADAL" clId="{8CFF361B-441A-484F-B42A-FE07F5750CE4}" dt="2022-08-25T07:05:53.205" v="1305" actId="3064"/>
            <ac:spMkLst>
              <pc:docMk/>
              <pc:sldMasterMk cId="3082099491" sldId="2147483660"/>
              <pc:sldLayoutMk cId="2381501017" sldId="2147483669"/>
              <ac:spMk id="16" creationId="{2915216A-7757-CD4C-B5CF-BF33CEA88F59}"/>
            </ac:spMkLst>
          </pc:spChg>
        </pc:sldLayoutChg>
        <pc:sldLayoutChg chg="modSp mod">
          <pc:chgData name="Huber Florian" userId="e447029a-6328-4a09-9410-16b2071bbfe0" providerId="ADAL" clId="{8CFF361B-441A-484F-B42A-FE07F5750CE4}" dt="2022-08-25T07:06:38.249" v="1307" actId="3064"/>
          <pc:sldLayoutMkLst>
            <pc:docMk/>
            <pc:sldMasterMk cId="3082099491" sldId="2147483660"/>
            <pc:sldLayoutMk cId="823826437" sldId="2147483672"/>
          </pc:sldLayoutMkLst>
          <pc:spChg chg="mod">
            <ac:chgData name="Huber Florian" userId="e447029a-6328-4a09-9410-16b2071bbfe0" providerId="ADAL" clId="{8CFF361B-441A-484F-B42A-FE07F5750CE4}" dt="2022-08-25T07:06:38.249" v="1307" actId="3064"/>
            <ac:spMkLst>
              <pc:docMk/>
              <pc:sldMasterMk cId="3082099491" sldId="2147483660"/>
              <pc:sldLayoutMk cId="823826437" sldId="2147483672"/>
              <ac:spMk id="10" creationId="{1995F79F-8D57-7340-8EE5-EC92500BFC75}"/>
            </ac:spMkLst>
          </pc:spChg>
        </pc:sldLayoutChg>
      </pc:sldMasterChg>
    </pc:docChg>
  </pc:docChgLst>
  <pc:docChgLst>
    <pc:chgData name="Huber Florian" userId="e447029a-6328-4a09-9410-16b2071bbfe0" providerId="ADAL" clId="{590573E9-4CAF-5E44-8F4C-07FA0EC99575}"/>
    <pc:docChg chg="undo custSel addSld delSld modSld sldOrd">
      <pc:chgData name="Huber Florian" userId="e447029a-6328-4a09-9410-16b2071bbfe0" providerId="ADAL" clId="{590573E9-4CAF-5E44-8F4C-07FA0EC99575}" dt="2022-09-12T07:54:29.729" v="3695" actId="1076"/>
      <pc:docMkLst>
        <pc:docMk/>
      </pc:docMkLst>
      <pc:sldChg chg="modSp mod">
        <pc:chgData name="Huber Florian" userId="e447029a-6328-4a09-9410-16b2071bbfe0" providerId="ADAL" clId="{590573E9-4CAF-5E44-8F4C-07FA0EC99575}" dt="2022-09-07T21:28:54.430" v="256" actId="3064"/>
        <pc:sldMkLst>
          <pc:docMk/>
          <pc:sldMk cId="1842496940" sldId="271"/>
        </pc:sldMkLst>
        <pc:spChg chg="mod">
          <ac:chgData name="Huber Florian" userId="e447029a-6328-4a09-9410-16b2071bbfe0" providerId="ADAL" clId="{590573E9-4CAF-5E44-8F4C-07FA0EC99575}" dt="2022-09-07T21:28:54.430" v="256" actId="3064"/>
          <ac:spMkLst>
            <pc:docMk/>
            <pc:sldMk cId="1842496940" sldId="271"/>
            <ac:spMk id="3" creationId="{8D27B2C5-8BA6-42DE-BDE8-0FBB326B79A9}"/>
          </ac:spMkLst>
        </pc:spChg>
      </pc:sldChg>
      <pc:sldChg chg="modSp mod ord">
        <pc:chgData name="Huber Florian" userId="e447029a-6328-4a09-9410-16b2071bbfe0" providerId="ADAL" clId="{590573E9-4CAF-5E44-8F4C-07FA0EC99575}" dt="2022-09-07T21:38:47.032" v="833" actId="20578"/>
        <pc:sldMkLst>
          <pc:docMk/>
          <pc:sldMk cId="2670214622" sldId="290"/>
        </pc:sldMkLst>
        <pc:spChg chg="mod">
          <ac:chgData name="Huber Florian" userId="e447029a-6328-4a09-9410-16b2071bbfe0" providerId="ADAL" clId="{590573E9-4CAF-5E44-8F4C-07FA0EC99575}" dt="2022-09-07T21:11:02.435" v="138" actId="20577"/>
          <ac:spMkLst>
            <pc:docMk/>
            <pc:sldMk cId="2670214622" sldId="290"/>
            <ac:spMk id="2" creationId="{E6CA4B62-5291-CD4A-BD27-F49CBED842D0}"/>
          </ac:spMkLst>
        </pc:spChg>
        <pc:spChg chg="mod">
          <ac:chgData name="Huber Florian" userId="e447029a-6328-4a09-9410-16b2071bbfe0" providerId="ADAL" clId="{590573E9-4CAF-5E44-8F4C-07FA0EC99575}" dt="2022-09-07T21:12:32.151" v="185" actId="20577"/>
          <ac:spMkLst>
            <pc:docMk/>
            <pc:sldMk cId="2670214622" sldId="290"/>
            <ac:spMk id="3" creationId="{24D8D728-7801-1F45-A10E-50AADF701B28}"/>
          </ac:spMkLst>
        </pc:spChg>
      </pc:sldChg>
      <pc:sldChg chg="modSp del mod ord modClrScheme chgLayout">
        <pc:chgData name="Huber Florian" userId="e447029a-6328-4a09-9410-16b2071bbfe0" providerId="ADAL" clId="{590573E9-4CAF-5E44-8F4C-07FA0EC99575}" dt="2022-09-12T07:40:52.685" v="3674" actId="2696"/>
        <pc:sldMkLst>
          <pc:docMk/>
          <pc:sldMk cId="1515793328" sldId="319"/>
        </pc:sldMkLst>
        <pc:spChg chg="mod ord">
          <ac:chgData name="Huber Florian" userId="e447029a-6328-4a09-9410-16b2071bbfe0" providerId="ADAL" clId="{590573E9-4CAF-5E44-8F4C-07FA0EC99575}" dt="2022-09-07T22:22:34.532" v="2430" actId="700"/>
          <ac:spMkLst>
            <pc:docMk/>
            <pc:sldMk cId="1515793328" sldId="319"/>
            <ac:spMk id="2" creationId="{7DC27E51-C34C-2D41-A05E-2B46F0D72781}"/>
          </ac:spMkLst>
        </pc:spChg>
        <pc:spChg chg="mod ord">
          <ac:chgData name="Huber Florian" userId="e447029a-6328-4a09-9410-16b2071bbfe0" providerId="ADAL" clId="{590573E9-4CAF-5E44-8F4C-07FA0EC99575}" dt="2022-09-07T22:22:34.532" v="2430" actId="700"/>
          <ac:spMkLst>
            <pc:docMk/>
            <pc:sldMk cId="1515793328" sldId="319"/>
            <ac:spMk id="3" creationId="{D3887B01-6202-1144-A716-1120B8D3936F}"/>
          </ac:spMkLst>
        </pc:spChg>
        <pc:spChg chg="mod ord">
          <ac:chgData name="Huber Florian" userId="e447029a-6328-4a09-9410-16b2071bbfe0" providerId="ADAL" clId="{590573E9-4CAF-5E44-8F4C-07FA0EC99575}" dt="2022-09-07T22:22:34.532" v="2430" actId="700"/>
          <ac:spMkLst>
            <pc:docMk/>
            <pc:sldMk cId="1515793328" sldId="319"/>
            <ac:spMk id="4" creationId="{17B13A30-7C7F-D64F-8A6F-4707DC527E1A}"/>
          </ac:spMkLst>
        </pc:spChg>
        <pc:spChg chg="mod ord">
          <ac:chgData name="Huber Florian" userId="e447029a-6328-4a09-9410-16b2071bbfe0" providerId="ADAL" clId="{590573E9-4CAF-5E44-8F4C-07FA0EC99575}" dt="2022-09-07T22:22:34.532" v="2430" actId="700"/>
          <ac:spMkLst>
            <pc:docMk/>
            <pc:sldMk cId="1515793328" sldId="319"/>
            <ac:spMk id="5" creationId="{AB9A5BFE-4874-B34B-8A2A-82D1EB42D68D}"/>
          </ac:spMkLst>
        </pc:spChg>
        <pc:spChg chg="mod ord">
          <ac:chgData name="Huber Florian" userId="e447029a-6328-4a09-9410-16b2071bbfe0" providerId="ADAL" clId="{590573E9-4CAF-5E44-8F4C-07FA0EC99575}" dt="2022-09-07T22:22:48.224" v="2431" actId="14100"/>
          <ac:spMkLst>
            <pc:docMk/>
            <pc:sldMk cId="1515793328" sldId="319"/>
            <ac:spMk id="7" creationId="{35F617F3-750B-E42C-0F0C-6FEC21792A56}"/>
          </ac:spMkLst>
        </pc:spChg>
      </pc:sldChg>
      <pc:sldChg chg="addSp delSp modSp mod ord">
        <pc:chgData name="Huber Florian" userId="e447029a-6328-4a09-9410-16b2071bbfe0" providerId="ADAL" clId="{590573E9-4CAF-5E44-8F4C-07FA0EC99575}" dt="2022-09-07T22:02:57.835" v="1849" actId="20578"/>
        <pc:sldMkLst>
          <pc:docMk/>
          <pc:sldMk cId="932415184" sldId="354"/>
        </pc:sldMkLst>
        <pc:picChg chg="del">
          <ac:chgData name="Huber Florian" userId="e447029a-6328-4a09-9410-16b2071bbfe0" providerId="ADAL" clId="{590573E9-4CAF-5E44-8F4C-07FA0EC99575}" dt="2022-09-07T20:56:35.490" v="5" actId="478"/>
          <ac:picMkLst>
            <pc:docMk/>
            <pc:sldMk cId="932415184" sldId="354"/>
            <ac:picMk id="2" creationId="{41DA2E00-194C-AE34-104B-17A2737B08C8}"/>
          </ac:picMkLst>
        </pc:picChg>
        <pc:picChg chg="add mod">
          <ac:chgData name="Huber Florian" userId="e447029a-6328-4a09-9410-16b2071bbfe0" providerId="ADAL" clId="{590573E9-4CAF-5E44-8F4C-07FA0EC99575}" dt="2022-09-07T20:56:31.789" v="4" actId="167"/>
          <ac:picMkLst>
            <pc:docMk/>
            <pc:sldMk cId="932415184" sldId="354"/>
            <ac:picMk id="3" creationId="{7D04F81D-8938-0DAB-5BDD-D9D4D58A445C}"/>
          </ac:picMkLst>
        </pc:picChg>
      </pc:sldChg>
      <pc:sldChg chg="addSp delSp modSp mod ord">
        <pc:chgData name="Huber Florian" userId="e447029a-6328-4a09-9410-16b2071bbfe0" providerId="ADAL" clId="{590573E9-4CAF-5E44-8F4C-07FA0EC99575}" dt="2022-09-07T22:03:46.639" v="1897" actId="113"/>
        <pc:sldMkLst>
          <pc:docMk/>
          <pc:sldMk cId="1429787185" sldId="356"/>
        </pc:sldMkLst>
        <pc:spChg chg="mod">
          <ac:chgData name="Huber Florian" userId="e447029a-6328-4a09-9410-16b2071bbfe0" providerId="ADAL" clId="{590573E9-4CAF-5E44-8F4C-07FA0EC99575}" dt="2022-09-07T22:03:46.639" v="1897" actId="113"/>
          <ac:spMkLst>
            <pc:docMk/>
            <pc:sldMk cId="1429787185" sldId="356"/>
            <ac:spMk id="2" creationId="{A7E9D35D-3360-6050-83BC-868877B95CBB}"/>
          </ac:spMkLst>
        </pc:spChg>
        <pc:spChg chg="add del mod">
          <ac:chgData name="Huber Florian" userId="e447029a-6328-4a09-9410-16b2071bbfe0" providerId="ADAL" clId="{590573E9-4CAF-5E44-8F4C-07FA0EC99575}" dt="2022-09-07T21:27:34.420" v="237"/>
          <ac:spMkLst>
            <pc:docMk/>
            <pc:sldMk cId="1429787185" sldId="356"/>
            <ac:spMk id="3" creationId="{0C8F7EA8-D9D9-012D-1318-BD6DC0C310C0}"/>
          </ac:spMkLst>
        </pc:spChg>
      </pc:sldChg>
      <pc:sldChg chg="modSp mod ord">
        <pc:chgData name="Huber Florian" userId="e447029a-6328-4a09-9410-16b2071bbfe0" providerId="ADAL" clId="{590573E9-4CAF-5E44-8F4C-07FA0EC99575}" dt="2022-09-07T22:10:50.858" v="2181" actId="20578"/>
        <pc:sldMkLst>
          <pc:docMk/>
          <pc:sldMk cId="1852623429" sldId="357"/>
        </pc:sldMkLst>
        <pc:spChg chg="mod">
          <ac:chgData name="Huber Florian" userId="e447029a-6328-4a09-9410-16b2071bbfe0" providerId="ADAL" clId="{590573E9-4CAF-5E44-8F4C-07FA0EC99575}" dt="2022-09-07T21:26:47.841" v="231" actId="113"/>
          <ac:spMkLst>
            <pc:docMk/>
            <pc:sldMk cId="1852623429" sldId="357"/>
            <ac:spMk id="3" creationId="{1BAFB5BF-690F-7DBD-29AA-08C845FACB5C}"/>
          </ac:spMkLst>
        </pc:spChg>
      </pc:sldChg>
      <pc:sldChg chg="del">
        <pc:chgData name="Huber Florian" userId="e447029a-6328-4a09-9410-16b2071bbfe0" providerId="ADAL" clId="{590573E9-4CAF-5E44-8F4C-07FA0EC99575}" dt="2022-09-07T22:26:28.413" v="2597" actId="2696"/>
        <pc:sldMkLst>
          <pc:docMk/>
          <pc:sldMk cId="1892903152" sldId="363"/>
        </pc:sldMkLst>
      </pc:sldChg>
      <pc:sldChg chg="del">
        <pc:chgData name="Huber Florian" userId="e447029a-6328-4a09-9410-16b2071bbfe0" providerId="ADAL" clId="{590573E9-4CAF-5E44-8F4C-07FA0EC99575}" dt="2022-09-07T22:26:59.323" v="2603" actId="2696"/>
        <pc:sldMkLst>
          <pc:docMk/>
          <pc:sldMk cId="607722838" sldId="365"/>
        </pc:sldMkLst>
      </pc:sldChg>
      <pc:sldChg chg="ord">
        <pc:chgData name="Huber Florian" userId="e447029a-6328-4a09-9410-16b2071bbfe0" providerId="ADAL" clId="{590573E9-4CAF-5E44-8F4C-07FA0EC99575}" dt="2022-09-07T22:30:30.602" v="2717" actId="20578"/>
        <pc:sldMkLst>
          <pc:docMk/>
          <pc:sldMk cId="2189509688" sldId="368"/>
        </pc:sldMkLst>
      </pc:sldChg>
      <pc:sldChg chg="del">
        <pc:chgData name="Huber Florian" userId="e447029a-6328-4a09-9410-16b2071bbfe0" providerId="ADAL" clId="{590573E9-4CAF-5E44-8F4C-07FA0EC99575}" dt="2022-09-07T21:10:09.691" v="107" actId="2696"/>
        <pc:sldMkLst>
          <pc:docMk/>
          <pc:sldMk cId="2144853786" sldId="369"/>
        </pc:sldMkLst>
      </pc:sldChg>
      <pc:sldChg chg="modSp mod">
        <pc:chgData name="Huber Florian" userId="e447029a-6328-4a09-9410-16b2071bbfe0" providerId="ADAL" clId="{590573E9-4CAF-5E44-8F4C-07FA0EC99575}" dt="2022-09-07T22:01:18.460" v="1848" actId="20577"/>
        <pc:sldMkLst>
          <pc:docMk/>
          <pc:sldMk cId="3785367945" sldId="370"/>
        </pc:sldMkLst>
        <pc:spChg chg="mod">
          <ac:chgData name="Huber Florian" userId="e447029a-6328-4a09-9410-16b2071bbfe0" providerId="ADAL" clId="{590573E9-4CAF-5E44-8F4C-07FA0EC99575}" dt="2022-09-07T22:01:18.460" v="1848" actId="20577"/>
          <ac:spMkLst>
            <pc:docMk/>
            <pc:sldMk cId="3785367945" sldId="370"/>
            <ac:spMk id="3" creationId="{D04FFEC6-0CA4-9DE2-35EA-7092540A66F9}"/>
          </ac:spMkLst>
        </pc:spChg>
      </pc:sldChg>
      <pc:sldChg chg="modSp mod ord">
        <pc:chgData name="Huber Florian" userId="e447029a-6328-4a09-9410-16b2071bbfe0" providerId="ADAL" clId="{590573E9-4CAF-5E44-8F4C-07FA0EC99575}" dt="2022-09-08T12:09:20.560" v="2828" actId="20577"/>
        <pc:sldMkLst>
          <pc:docMk/>
          <pc:sldMk cId="3061561928" sldId="371"/>
        </pc:sldMkLst>
        <pc:spChg chg="mod">
          <ac:chgData name="Huber Florian" userId="e447029a-6328-4a09-9410-16b2071bbfe0" providerId="ADAL" clId="{590573E9-4CAF-5E44-8F4C-07FA0EC99575}" dt="2022-09-07T21:17:20.352" v="210" actId="20577"/>
          <ac:spMkLst>
            <pc:docMk/>
            <pc:sldMk cId="3061561928" sldId="371"/>
            <ac:spMk id="2" creationId="{7DC27E51-C34C-2D41-A05E-2B46F0D72781}"/>
          </ac:spMkLst>
        </pc:spChg>
        <pc:spChg chg="mod">
          <ac:chgData name="Huber Florian" userId="e447029a-6328-4a09-9410-16b2071bbfe0" providerId="ADAL" clId="{590573E9-4CAF-5E44-8F4C-07FA0EC99575}" dt="2022-09-07T21:37:36.344" v="751" actId="20577"/>
          <ac:spMkLst>
            <pc:docMk/>
            <pc:sldMk cId="3061561928" sldId="371"/>
            <ac:spMk id="5" creationId="{AB9A5BFE-4874-B34B-8A2A-82D1EB42D68D}"/>
          </ac:spMkLst>
        </pc:spChg>
        <pc:spChg chg="mod">
          <ac:chgData name="Huber Florian" userId="e447029a-6328-4a09-9410-16b2071bbfe0" providerId="ADAL" clId="{590573E9-4CAF-5E44-8F4C-07FA0EC99575}" dt="2022-09-08T12:09:20.560" v="2828" actId="20577"/>
          <ac:spMkLst>
            <pc:docMk/>
            <pc:sldMk cId="3061561928" sldId="371"/>
            <ac:spMk id="6" creationId="{9E5236C8-AC88-5748-B8B8-8BBB71EA0850}"/>
          </ac:spMkLst>
        </pc:spChg>
      </pc:sldChg>
      <pc:sldChg chg="del">
        <pc:chgData name="Huber Florian" userId="e447029a-6328-4a09-9410-16b2071bbfe0" providerId="ADAL" clId="{590573E9-4CAF-5E44-8F4C-07FA0EC99575}" dt="2022-09-07T21:09:51.751" v="106" actId="2696"/>
        <pc:sldMkLst>
          <pc:docMk/>
          <pc:sldMk cId="3179337363" sldId="372"/>
        </pc:sldMkLst>
      </pc:sldChg>
      <pc:sldChg chg="del">
        <pc:chgData name="Huber Florian" userId="e447029a-6328-4a09-9410-16b2071bbfe0" providerId="ADAL" clId="{590573E9-4CAF-5E44-8F4C-07FA0EC99575}" dt="2022-09-07T21:55:34.478" v="1816" actId="2696"/>
        <pc:sldMkLst>
          <pc:docMk/>
          <pc:sldMk cId="171826787" sldId="374"/>
        </pc:sldMkLst>
      </pc:sldChg>
      <pc:sldChg chg="del">
        <pc:chgData name="Huber Florian" userId="e447029a-6328-4a09-9410-16b2071bbfe0" providerId="ADAL" clId="{590573E9-4CAF-5E44-8F4C-07FA0EC99575}" dt="2022-09-07T21:27:14.556" v="233" actId="2696"/>
        <pc:sldMkLst>
          <pc:docMk/>
          <pc:sldMk cId="2322226266" sldId="375"/>
        </pc:sldMkLst>
      </pc:sldChg>
      <pc:sldChg chg="del">
        <pc:chgData name="Huber Florian" userId="e447029a-6328-4a09-9410-16b2071bbfe0" providerId="ADAL" clId="{590573E9-4CAF-5E44-8F4C-07FA0EC99575}" dt="2022-09-07T21:27:15.664" v="234" actId="2696"/>
        <pc:sldMkLst>
          <pc:docMk/>
          <pc:sldMk cId="2072224453" sldId="377"/>
        </pc:sldMkLst>
      </pc:sldChg>
      <pc:sldChg chg="del">
        <pc:chgData name="Huber Florian" userId="e447029a-6328-4a09-9410-16b2071bbfe0" providerId="ADAL" clId="{590573E9-4CAF-5E44-8F4C-07FA0EC99575}" dt="2022-09-07T22:26:24.275" v="2596" actId="2696"/>
        <pc:sldMkLst>
          <pc:docMk/>
          <pc:sldMk cId="4228165932" sldId="378"/>
        </pc:sldMkLst>
      </pc:sldChg>
      <pc:sldChg chg="del">
        <pc:chgData name="Huber Florian" userId="e447029a-6328-4a09-9410-16b2071bbfe0" providerId="ADAL" clId="{590573E9-4CAF-5E44-8F4C-07FA0EC99575}" dt="2022-09-07T22:26:24.275" v="2596" actId="2696"/>
        <pc:sldMkLst>
          <pc:docMk/>
          <pc:sldMk cId="903032876" sldId="380"/>
        </pc:sldMkLst>
      </pc:sldChg>
      <pc:sldChg chg="del">
        <pc:chgData name="Huber Florian" userId="e447029a-6328-4a09-9410-16b2071bbfe0" providerId="ADAL" clId="{590573E9-4CAF-5E44-8F4C-07FA0EC99575}" dt="2022-09-07T22:26:24.275" v="2596" actId="2696"/>
        <pc:sldMkLst>
          <pc:docMk/>
          <pc:sldMk cId="1187861847" sldId="381"/>
        </pc:sldMkLst>
      </pc:sldChg>
      <pc:sldChg chg="del">
        <pc:chgData name="Huber Florian" userId="e447029a-6328-4a09-9410-16b2071bbfe0" providerId="ADAL" clId="{590573E9-4CAF-5E44-8F4C-07FA0EC99575}" dt="2022-09-07T22:26:28.413" v="2597" actId="2696"/>
        <pc:sldMkLst>
          <pc:docMk/>
          <pc:sldMk cId="1240006750" sldId="382"/>
        </pc:sldMkLst>
      </pc:sldChg>
      <pc:sldChg chg="del">
        <pc:chgData name="Huber Florian" userId="e447029a-6328-4a09-9410-16b2071bbfe0" providerId="ADAL" clId="{590573E9-4CAF-5E44-8F4C-07FA0EC99575}" dt="2022-09-07T22:26:28.413" v="2597" actId="2696"/>
        <pc:sldMkLst>
          <pc:docMk/>
          <pc:sldMk cId="4092040996" sldId="383"/>
        </pc:sldMkLst>
      </pc:sldChg>
      <pc:sldChg chg="del">
        <pc:chgData name="Huber Florian" userId="e447029a-6328-4a09-9410-16b2071bbfe0" providerId="ADAL" clId="{590573E9-4CAF-5E44-8F4C-07FA0EC99575}" dt="2022-09-07T22:26:32.506" v="2598" actId="2696"/>
        <pc:sldMkLst>
          <pc:docMk/>
          <pc:sldMk cId="1343511128" sldId="385"/>
        </pc:sldMkLst>
      </pc:sldChg>
      <pc:sldChg chg="del">
        <pc:chgData name="Huber Florian" userId="e447029a-6328-4a09-9410-16b2071bbfe0" providerId="ADAL" clId="{590573E9-4CAF-5E44-8F4C-07FA0EC99575}" dt="2022-09-07T22:26:36.332" v="2599" actId="2696"/>
        <pc:sldMkLst>
          <pc:docMk/>
          <pc:sldMk cId="2573102428" sldId="386"/>
        </pc:sldMkLst>
      </pc:sldChg>
      <pc:sldChg chg="modSp mod ord">
        <pc:chgData name="Huber Florian" userId="e447029a-6328-4a09-9410-16b2071bbfe0" providerId="ADAL" clId="{590573E9-4CAF-5E44-8F4C-07FA0EC99575}" dt="2022-09-07T22:26:07.006" v="2595" actId="20578"/>
        <pc:sldMkLst>
          <pc:docMk/>
          <pc:sldMk cId="950401579" sldId="389"/>
        </pc:sldMkLst>
        <pc:spChg chg="mod">
          <ac:chgData name="Huber Florian" userId="e447029a-6328-4a09-9410-16b2071bbfe0" providerId="ADAL" clId="{590573E9-4CAF-5E44-8F4C-07FA0EC99575}" dt="2022-09-07T22:25:58.728" v="2594" actId="20577"/>
          <ac:spMkLst>
            <pc:docMk/>
            <pc:sldMk cId="950401579" sldId="389"/>
            <ac:spMk id="2" creationId="{A7E9D35D-3360-6050-83BC-868877B95CBB}"/>
          </ac:spMkLst>
        </pc:spChg>
      </pc:sldChg>
      <pc:sldChg chg="del">
        <pc:chgData name="Huber Florian" userId="e447029a-6328-4a09-9410-16b2071bbfe0" providerId="ADAL" clId="{590573E9-4CAF-5E44-8F4C-07FA0EC99575}" dt="2022-09-07T22:26:28.413" v="2597" actId="2696"/>
        <pc:sldMkLst>
          <pc:docMk/>
          <pc:sldMk cId="763130906" sldId="391"/>
        </pc:sldMkLst>
      </pc:sldChg>
      <pc:sldChg chg="del">
        <pc:chgData name="Huber Florian" userId="e447029a-6328-4a09-9410-16b2071bbfe0" providerId="ADAL" clId="{590573E9-4CAF-5E44-8F4C-07FA0EC99575}" dt="2022-09-07T22:26:32.506" v="2598" actId="2696"/>
        <pc:sldMkLst>
          <pc:docMk/>
          <pc:sldMk cId="266150789" sldId="392"/>
        </pc:sldMkLst>
      </pc:sldChg>
      <pc:sldChg chg="del">
        <pc:chgData name="Huber Florian" userId="e447029a-6328-4a09-9410-16b2071bbfe0" providerId="ADAL" clId="{590573E9-4CAF-5E44-8F4C-07FA0EC99575}" dt="2022-09-07T22:26:32.506" v="2598" actId="2696"/>
        <pc:sldMkLst>
          <pc:docMk/>
          <pc:sldMk cId="1037107359" sldId="393"/>
        </pc:sldMkLst>
      </pc:sldChg>
      <pc:sldChg chg="ord">
        <pc:chgData name="Huber Florian" userId="e447029a-6328-4a09-9410-16b2071bbfe0" providerId="ADAL" clId="{590573E9-4CAF-5E44-8F4C-07FA0EC99575}" dt="2022-09-07T22:30:46.687" v="2718" actId="20578"/>
        <pc:sldMkLst>
          <pc:docMk/>
          <pc:sldMk cId="1046424412" sldId="394"/>
        </pc:sldMkLst>
      </pc:sldChg>
      <pc:sldChg chg="modSp mod ord">
        <pc:chgData name="Huber Florian" userId="e447029a-6328-4a09-9410-16b2071bbfe0" providerId="ADAL" clId="{590573E9-4CAF-5E44-8F4C-07FA0EC99575}" dt="2022-09-07T22:33:45.240" v="2825" actId="20577"/>
        <pc:sldMkLst>
          <pc:docMk/>
          <pc:sldMk cId="4053814621" sldId="395"/>
        </pc:sldMkLst>
        <pc:spChg chg="mod">
          <ac:chgData name="Huber Florian" userId="e447029a-6328-4a09-9410-16b2071bbfe0" providerId="ADAL" clId="{590573E9-4CAF-5E44-8F4C-07FA0EC99575}" dt="2022-09-07T22:33:45.240" v="2825" actId="20577"/>
          <ac:spMkLst>
            <pc:docMk/>
            <pc:sldMk cId="4053814621" sldId="395"/>
            <ac:spMk id="5" creationId="{AB9A5BFE-4874-B34B-8A2A-82D1EB42D68D}"/>
          </ac:spMkLst>
        </pc:spChg>
      </pc:sldChg>
      <pc:sldChg chg="addSp modSp mod ord chgLayout">
        <pc:chgData name="Huber Florian" userId="e447029a-6328-4a09-9410-16b2071bbfe0" providerId="ADAL" clId="{590573E9-4CAF-5E44-8F4C-07FA0EC99575}" dt="2022-09-07T22:29:50.316" v="2715" actId="20577"/>
        <pc:sldMkLst>
          <pc:docMk/>
          <pc:sldMk cId="20482346" sldId="396"/>
        </pc:sldMkLst>
        <pc:spChg chg="mod ord">
          <ac:chgData name="Huber Florian" userId="e447029a-6328-4a09-9410-16b2071bbfe0" providerId="ADAL" clId="{590573E9-4CAF-5E44-8F4C-07FA0EC99575}" dt="2022-09-07T22:29:08.690" v="2672" actId="113"/>
          <ac:spMkLst>
            <pc:docMk/>
            <pc:sldMk cId="20482346" sldId="396"/>
            <ac:spMk id="2" creationId="{A7E9D35D-3360-6050-83BC-868877B95CBB}"/>
          </ac:spMkLst>
        </pc:spChg>
        <pc:spChg chg="add mod ord">
          <ac:chgData name="Huber Florian" userId="e447029a-6328-4a09-9410-16b2071bbfe0" providerId="ADAL" clId="{590573E9-4CAF-5E44-8F4C-07FA0EC99575}" dt="2022-09-07T22:29:50.316" v="2715" actId="20577"/>
          <ac:spMkLst>
            <pc:docMk/>
            <pc:sldMk cId="20482346" sldId="396"/>
            <ac:spMk id="3" creationId="{3F3A1306-D51B-51DD-24DA-29A74B8F153E}"/>
          </ac:spMkLst>
        </pc:spChg>
        <pc:spChg chg="mod ord">
          <ac:chgData name="Huber Florian" userId="e447029a-6328-4a09-9410-16b2071bbfe0" providerId="ADAL" clId="{590573E9-4CAF-5E44-8F4C-07FA0EC99575}" dt="2022-09-07T22:27:21.560" v="2604" actId="700"/>
          <ac:spMkLst>
            <pc:docMk/>
            <pc:sldMk cId="20482346" sldId="396"/>
            <ac:spMk id="4" creationId="{DD75BFDB-E1F6-6F44-C87A-828D03B04B1E}"/>
          </ac:spMkLst>
        </pc:spChg>
        <pc:spChg chg="mod ord">
          <ac:chgData name="Huber Florian" userId="e447029a-6328-4a09-9410-16b2071bbfe0" providerId="ADAL" clId="{590573E9-4CAF-5E44-8F4C-07FA0EC99575}" dt="2022-09-07T22:27:21.560" v="2604" actId="700"/>
          <ac:spMkLst>
            <pc:docMk/>
            <pc:sldMk cId="20482346" sldId="396"/>
            <ac:spMk id="5" creationId="{EDE58F2D-F591-90E1-92F7-A6FD92301DB0}"/>
          </ac:spMkLst>
        </pc:spChg>
      </pc:sldChg>
      <pc:sldChg chg="del">
        <pc:chgData name="Huber Florian" userId="e447029a-6328-4a09-9410-16b2071bbfe0" providerId="ADAL" clId="{590573E9-4CAF-5E44-8F4C-07FA0EC99575}" dt="2022-09-07T22:26:32.506" v="2598" actId="2696"/>
        <pc:sldMkLst>
          <pc:docMk/>
          <pc:sldMk cId="221958014" sldId="397"/>
        </pc:sldMkLst>
      </pc:sldChg>
      <pc:sldChg chg="modSp mod">
        <pc:chgData name="Huber Florian" userId="e447029a-6328-4a09-9410-16b2071bbfe0" providerId="ADAL" clId="{590573E9-4CAF-5E44-8F4C-07FA0EC99575}" dt="2022-09-07T21:14:09.601" v="202" actId="14100"/>
        <pc:sldMkLst>
          <pc:docMk/>
          <pc:sldMk cId="3171049694" sldId="398"/>
        </pc:sldMkLst>
        <pc:spChg chg="mod">
          <ac:chgData name="Huber Florian" userId="e447029a-6328-4a09-9410-16b2071bbfe0" providerId="ADAL" clId="{590573E9-4CAF-5E44-8F4C-07FA0EC99575}" dt="2022-09-07T21:14:09.601" v="202" actId="14100"/>
          <ac:spMkLst>
            <pc:docMk/>
            <pc:sldMk cId="3171049694" sldId="398"/>
            <ac:spMk id="5" creationId="{AB9A5BFE-4874-B34B-8A2A-82D1EB42D68D}"/>
          </ac:spMkLst>
        </pc:spChg>
        <pc:spChg chg="mod">
          <ac:chgData name="Huber Florian" userId="e447029a-6328-4a09-9410-16b2071bbfe0" providerId="ADAL" clId="{590573E9-4CAF-5E44-8F4C-07FA0EC99575}" dt="2022-09-07T21:10:31.612" v="118" actId="20577"/>
          <ac:spMkLst>
            <pc:docMk/>
            <pc:sldMk cId="3171049694" sldId="398"/>
            <ac:spMk id="6" creationId="{9E5236C8-AC88-5748-B8B8-8BBB71EA0850}"/>
          </ac:spMkLst>
        </pc:spChg>
      </pc:sldChg>
      <pc:sldChg chg="modSp add mod ord">
        <pc:chgData name="Huber Florian" userId="e447029a-6328-4a09-9410-16b2071bbfe0" providerId="ADAL" clId="{590573E9-4CAF-5E44-8F4C-07FA0EC99575}" dt="2022-09-07T22:09:41.921" v="2180" actId="1076"/>
        <pc:sldMkLst>
          <pc:docMk/>
          <pc:sldMk cId="1826026083" sldId="399"/>
        </pc:sldMkLst>
        <pc:spChg chg="mod">
          <ac:chgData name="Huber Florian" userId="e447029a-6328-4a09-9410-16b2071bbfe0" providerId="ADAL" clId="{590573E9-4CAF-5E44-8F4C-07FA0EC99575}" dt="2022-09-07T22:09:41.921" v="2180" actId="1076"/>
          <ac:spMkLst>
            <pc:docMk/>
            <pc:sldMk cId="1826026083" sldId="399"/>
            <ac:spMk id="3" creationId="{1BAFB5BF-690F-7DBD-29AA-08C845FACB5C}"/>
          </ac:spMkLst>
        </pc:spChg>
      </pc:sldChg>
      <pc:sldChg chg="modSp add del mod">
        <pc:chgData name="Huber Florian" userId="e447029a-6328-4a09-9410-16b2071bbfe0" providerId="ADAL" clId="{590573E9-4CAF-5E44-8F4C-07FA0EC99575}" dt="2022-09-12T07:46:56.004" v="3676" actId="2696"/>
        <pc:sldMkLst>
          <pc:docMk/>
          <pc:sldMk cId="3821046968" sldId="400"/>
        </pc:sldMkLst>
        <pc:spChg chg="mod">
          <ac:chgData name="Huber Florian" userId="e447029a-6328-4a09-9410-16b2071bbfe0" providerId="ADAL" clId="{590573E9-4CAF-5E44-8F4C-07FA0EC99575}" dt="2022-09-07T21:39:03.192" v="836" actId="20577"/>
          <ac:spMkLst>
            <pc:docMk/>
            <pc:sldMk cId="3821046968" sldId="400"/>
            <ac:spMk id="2" creationId="{7DC27E51-C34C-2D41-A05E-2B46F0D72781}"/>
          </ac:spMkLst>
        </pc:spChg>
        <pc:spChg chg="mod">
          <ac:chgData name="Huber Florian" userId="e447029a-6328-4a09-9410-16b2071bbfe0" providerId="ADAL" clId="{590573E9-4CAF-5E44-8F4C-07FA0EC99575}" dt="2022-09-07T21:53:59.798" v="1815" actId="20577"/>
          <ac:spMkLst>
            <pc:docMk/>
            <pc:sldMk cId="3821046968" sldId="400"/>
            <ac:spMk id="5" creationId="{AB9A5BFE-4874-B34B-8A2A-82D1EB42D68D}"/>
          </ac:spMkLst>
        </pc:spChg>
        <pc:spChg chg="mod">
          <ac:chgData name="Huber Florian" userId="e447029a-6328-4a09-9410-16b2071bbfe0" providerId="ADAL" clId="{590573E9-4CAF-5E44-8F4C-07FA0EC99575}" dt="2022-09-07T22:11:31.397" v="2185" actId="1076"/>
          <ac:spMkLst>
            <pc:docMk/>
            <pc:sldMk cId="3821046968" sldId="400"/>
            <ac:spMk id="6" creationId="{9E5236C8-AC88-5748-B8B8-8BBB71EA0850}"/>
          </ac:spMkLst>
        </pc:spChg>
      </pc:sldChg>
      <pc:sldChg chg="modSp add mod ord">
        <pc:chgData name="Huber Florian" userId="e447029a-6328-4a09-9410-16b2071bbfe0" providerId="ADAL" clId="{590573E9-4CAF-5E44-8F4C-07FA0EC99575}" dt="2022-09-07T22:07:52.103" v="2057" actId="20578"/>
        <pc:sldMkLst>
          <pc:docMk/>
          <pc:sldMk cId="3647809016" sldId="401"/>
        </pc:sldMkLst>
        <pc:spChg chg="mod">
          <ac:chgData name="Huber Florian" userId="e447029a-6328-4a09-9410-16b2071bbfe0" providerId="ADAL" clId="{590573E9-4CAF-5E44-8F4C-07FA0EC99575}" dt="2022-09-07T22:07:43.414" v="2056" actId="20577"/>
          <ac:spMkLst>
            <pc:docMk/>
            <pc:sldMk cId="3647809016" sldId="401"/>
            <ac:spMk id="2" creationId="{A7E9D35D-3360-6050-83BC-868877B95CBB}"/>
          </ac:spMkLst>
        </pc:spChg>
      </pc:sldChg>
      <pc:sldChg chg="addSp delSp modSp add mod modClrScheme chgLayout">
        <pc:chgData name="Huber Florian" userId="e447029a-6328-4a09-9410-16b2071bbfe0" providerId="ADAL" clId="{590573E9-4CAF-5E44-8F4C-07FA0EC99575}" dt="2022-09-07T22:17:44.605" v="2244" actId="1076"/>
        <pc:sldMkLst>
          <pc:docMk/>
          <pc:sldMk cId="2370403413" sldId="402"/>
        </pc:sldMkLst>
        <pc:spChg chg="mod ord">
          <ac:chgData name="Huber Florian" userId="e447029a-6328-4a09-9410-16b2071bbfe0" providerId="ADAL" clId="{590573E9-4CAF-5E44-8F4C-07FA0EC99575}" dt="2022-09-07T22:17:12.695" v="2242" actId="700"/>
          <ac:spMkLst>
            <pc:docMk/>
            <pc:sldMk cId="2370403413" sldId="402"/>
            <ac:spMk id="2" creationId="{A7E9D35D-3360-6050-83BC-868877B95CBB}"/>
          </ac:spMkLst>
        </pc:spChg>
        <pc:spChg chg="add del mod ord">
          <ac:chgData name="Huber Florian" userId="e447029a-6328-4a09-9410-16b2071bbfe0" providerId="ADAL" clId="{590573E9-4CAF-5E44-8F4C-07FA0EC99575}" dt="2022-09-07T22:13:04.528" v="2200" actId="478"/>
          <ac:spMkLst>
            <pc:docMk/>
            <pc:sldMk cId="2370403413" sldId="402"/>
            <ac:spMk id="3" creationId="{7AAF9BE1-DCEA-581B-A237-155F30488AE4}"/>
          </ac:spMkLst>
        </pc:spChg>
        <pc:spChg chg="mod ord">
          <ac:chgData name="Huber Florian" userId="e447029a-6328-4a09-9410-16b2071bbfe0" providerId="ADAL" clId="{590573E9-4CAF-5E44-8F4C-07FA0EC99575}" dt="2022-09-07T22:17:12.695" v="2242" actId="700"/>
          <ac:spMkLst>
            <pc:docMk/>
            <pc:sldMk cId="2370403413" sldId="402"/>
            <ac:spMk id="4" creationId="{DD75BFDB-E1F6-6F44-C87A-828D03B04B1E}"/>
          </ac:spMkLst>
        </pc:spChg>
        <pc:spChg chg="mod ord">
          <ac:chgData name="Huber Florian" userId="e447029a-6328-4a09-9410-16b2071bbfe0" providerId="ADAL" clId="{590573E9-4CAF-5E44-8F4C-07FA0EC99575}" dt="2022-09-07T22:17:12.695" v="2242" actId="700"/>
          <ac:spMkLst>
            <pc:docMk/>
            <pc:sldMk cId="2370403413" sldId="402"/>
            <ac:spMk id="5" creationId="{EDE58F2D-F591-90E1-92F7-A6FD92301DB0}"/>
          </ac:spMkLst>
        </pc:spChg>
        <pc:spChg chg="add mod ord">
          <ac:chgData name="Huber Florian" userId="e447029a-6328-4a09-9410-16b2071bbfe0" providerId="ADAL" clId="{590573E9-4CAF-5E44-8F4C-07FA0EC99575}" dt="2022-09-07T22:17:44.605" v="2244" actId="1076"/>
          <ac:spMkLst>
            <pc:docMk/>
            <pc:sldMk cId="2370403413" sldId="402"/>
            <ac:spMk id="6" creationId="{996B8ED2-B1AE-628D-F72F-25D665565CF4}"/>
          </ac:spMkLst>
        </pc:spChg>
      </pc:sldChg>
      <pc:sldChg chg="modSp add mod ord">
        <pc:chgData name="Huber Florian" userId="e447029a-6328-4a09-9410-16b2071bbfe0" providerId="ADAL" clId="{590573E9-4CAF-5E44-8F4C-07FA0EC99575}" dt="2022-09-07T22:16:39.744" v="2240" actId="1076"/>
        <pc:sldMkLst>
          <pc:docMk/>
          <pc:sldMk cId="3458236163" sldId="403"/>
        </pc:sldMkLst>
        <pc:spChg chg="mod">
          <ac:chgData name="Huber Florian" userId="e447029a-6328-4a09-9410-16b2071bbfe0" providerId="ADAL" clId="{590573E9-4CAF-5E44-8F4C-07FA0EC99575}" dt="2022-09-07T22:16:39.744" v="2240" actId="1076"/>
          <ac:spMkLst>
            <pc:docMk/>
            <pc:sldMk cId="3458236163" sldId="403"/>
            <ac:spMk id="2" creationId="{A7E9D35D-3360-6050-83BC-868877B95CBB}"/>
          </ac:spMkLst>
        </pc:spChg>
      </pc:sldChg>
      <pc:sldChg chg="modSp add mod ord">
        <pc:chgData name="Huber Florian" userId="e447029a-6328-4a09-9410-16b2071bbfe0" providerId="ADAL" clId="{590573E9-4CAF-5E44-8F4C-07FA0EC99575}" dt="2022-09-07T22:23:30.314" v="2483" actId="20577"/>
        <pc:sldMkLst>
          <pc:docMk/>
          <pc:sldMk cId="3257294381" sldId="404"/>
        </pc:sldMkLst>
        <pc:spChg chg="mod">
          <ac:chgData name="Huber Florian" userId="e447029a-6328-4a09-9410-16b2071bbfe0" providerId="ADAL" clId="{590573E9-4CAF-5E44-8F4C-07FA0EC99575}" dt="2022-09-07T22:23:30.314" v="2483" actId="20577"/>
          <ac:spMkLst>
            <pc:docMk/>
            <pc:sldMk cId="3257294381" sldId="404"/>
            <ac:spMk id="2" creationId="{A7E9D35D-3360-6050-83BC-868877B95CBB}"/>
          </ac:spMkLst>
        </pc:spChg>
      </pc:sldChg>
      <pc:sldChg chg="modSp add mod">
        <pc:chgData name="Huber Florian" userId="e447029a-6328-4a09-9410-16b2071bbfe0" providerId="ADAL" clId="{590573E9-4CAF-5E44-8F4C-07FA0EC99575}" dt="2022-09-07T22:25:20.474" v="2587" actId="14100"/>
        <pc:sldMkLst>
          <pc:docMk/>
          <pc:sldMk cId="2032831472" sldId="405"/>
        </pc:sldMkLst>
        <pc:spChg chg="mod">
          <ac:chgData name="Huber Florian" userId="e447029a-6328-4a09-9410-16b2071bbfe0" providerId="ADAL" clId="{590573E9-4CAF-5E44-8F4C-07FA0EC99575}" dt="2022-09-07T22:23:58.105" v="2504" actId="20577"/>
          <ac:spMkLst>
            <pc:docMk/>
            <pc:sldMk cId="2032831472" sldId="405"/>
            <ac:spMk id="2" creationId="{7DC27E51-C34C-2D41-A05E-2B46F0D72781}"/>
          </ac:spMkLst>
        </pc:spChg>
        <pc:spChg chg="mod">
          <ac:chgData name="Huber Florian" userId="e447029a-6328-4a09-9410-16b2071bbfe0" providerId="ADAL" clId="{590573E9-4CAF-5E44-8F4C-07FA0EC99575}" dt="2022-09-07T22:25:20.474" v="2587" actId="14100"/>
          <ac:spMkLst>
            <pc:docMk/>
            <pc:sldMk cId="2032831472" sldId="405"/>
            <ac:spMk id="5" creationId="{AB9A5BFE-4874-B34B-8A2A-82D1EB42D68D}"/>
          </ac:spMkLst>
        </pc:spChg>
        <pc:spChg chg="mod">
          <ac:chgData name="Huber Florian" userId="e447029a-6328-4a09-9410-16b2071bbfe0" providerId="ADAL" clId="{590573E9-4CAF-5E44-8F4C-07FA0EC99575}" dt="2022-09-07T22:24:38.368" v="2570" actId="6549"/>
          <ac:spMkLst>
            <pc:docMk/>
            <pc:sldMk cId="2032831472" sldId="405"/>
            <ac:spMk id="7" creationId="{35F617F3-750B-E42C-0F0C-6FEC21792A56}"/>
          </ac:spMkLst>
        </pc:spChg>
      </pc:sldChg>
      <pc:sldChg chg="modSp add mod ord">
        <pc:chgData name="Huber Florian" userId="e447029a-6328-4a09-9410-16b2071bbfe0" providerId="ADAL" clId="{590573E9-4CAF-5E44-8F4C-07FA0EC99575}" dt="2022-09-07T22:32:05.685" v="2792" actId="20577"/>
        <pc:sldMkLst>
          <pc:docMk/>
          <pc:sldMk cId="2471154132" sldId="406"/>
        </pc:sldMkLst>
        <pc:spChg chg="mod">
          <ac:chgData name="Huber Florian" userId="e447029a-6328-4a09-9410-16b2071bbfe0" providerId="ADAL" clId="{590573E9-4CAF-5E44-8F4C-07FA0EC99575}" dt="2022-09-07T22:31:34.812" v="2754" actId="113"/>
          <ac:spMkLst>
            <pc:docMk/>
            <pc:sldMk cId="2471154132" sldId="406"/>
            <ac:spMk id="2" creationId="{A7E9D35D-3360-6050-83BC-868877B95CBB}"/>
          </ac:spMkLst>
        </pc:spChg>
        <pc:spChg chg="mod">
          <ac:chgData name="Huber Florian" userId="e447029a-6328-4a09-9410-16b2071bbfe0" providerId="ADAL" clId="{590573E9-4CAF-5E44-8F4C-07FA0EC99575}" dt="2022-09-07T22:32:05.685" v="2792" actId="20577"/>
          <ac:spMkLst>
            <pc:docMk/>
            <pc:sldMk cId="2471154132" sldId="406"/>
            <ac:spMk id="3" creationId="{3F3A1306-D51B-51DD-24DA-29A74B8F153E}"/>
          </ac:spMkLst>
        </pc:spChg>
      </pc:sldChg>
      <pc:sldChg chg="modSp add mod ord">
        <pc:chgData name="Huber Florian" userId="e447029a-6328-4a09-9410-16b2071bbfe0" providerId="ADAL" clId="{590573E9-4CAF-5E44-8F4C-07FA0EC99575}" dt="2022-09-08T14:31:28.949" v="3672" actId="20577"/>
        <pc:sldMkLst>
          <pc:docMk/>
          <pc:sldMk cId="734707745" sldId="407"/>
        </pc:sldMkLst>
        <pc:spChg chg="mod">
          <ac:chgData name="Huber Florian" userId="e447029a-6328-4a09-9410-16b2071bbfe0" providerId="ADAL" clId="{590573E9-4CAF-5E44-8F4C-07FA0EC99575}" dt="2022-09-07T22:33:04.966" v="2799" actId="20577"/>
          <ac:spMkLst>
            <pc:docMk/>
            <pc:sldMk cId="734707745" sldId="407"/>
            <ac:spMk id="2" creationId="{7DC27E51-C34C-2D41-A05E-2B46F0D72781}"/>
          </ac:spMkLst>
        </pc:spChg>
        <pc:spChg chg="mod">
          <ac:chgData name="Huber Florian" userId="e447029a-6328-4a09-9410-16b2071bbfe0" providerId="ADAL" clId="{590573E9-4CAF-5E44-8F4C-07FA0EC99575}" dt="2022-09-08T14:18:36.816" v="3573" actId="20577"/>
          <ac:spMkLst>
            <pc:docMk/>
            <pc:sldMk cId="734707745" sldId="407"/>
            <ac:spMk id="5" creationId="{AB9A5BFE-4874-B34B-8A2A-82D1EB42D68D}"/>
          </ac:spMkLst>
        </pc:spChg>
        <pc:spChg chg="mod">
          <ac:chgData name="Huber Florian" userId="e447029a-6328-4a09-9410-16b2071bbfe0" providerId="ADAL" clId="{590573E9-4CAF-5E44-8F4C-07FA0EC99575}" dt="2022-09-08T14:31:28.949" v="3672" actId="20577"/>
          <ac:spMkLst>
            <pc:docMk/>
            <pc:sldMk cId="734707745" sldId="407"/>
            <ac:spMk id="6" creationId="{9E5236C8-AC88-5748-B8B8-8BBB71EA0850}"/>
          </ac:spMkLst>
        </pc:spChg>
      </pc:sldChg>
      <pc:sldChg chg="modSp add mod ord">
        <pc:chgData name="Huber Florian" userId="e447029a-6328-4a09-9410-16b2071bbfe0" providerId="ADAL" clId="{590573E9-4CAF-5E44-8F4C-07FA0EC99575}" dt="2022-09-08T14:15:21.554" v="3265" actId="20577"/>
        <pc:sldMkLst>
          <pc:docMk/>
          <pc:sldMk cId="128277344" sldId="408"/>
        </pc:sldMkLst>
        <pc:spChg chg="mod">
          <ac:chgData name="Huber Florian" userId="e447029a-6328-4a09-9410-16b2071bbfe0" providerId="ADAL" clId="{590573E9-4CAF-5E44-8F4C-07FA0EC99575}" dt="2022-09-07T22:32:54.976" v="2796" actId="20577"/>
          <ac:spMkLst>
            <pc:docMk/>
            <pc:sldMk cId="128277344" sldId="408"/>
            <ac:spMk id="2" creationId="{7DC27E51-C34C-2D41-A05E-2B46F0D72781}"/>
          </ac:spMkLst>
        </pc:spChg>
        <pc:spChg chg="mod">
          <ac:chgData name="Huber Florian" userId="e447029a-6328-4a09-9410-16b2071bbfe0" providerId="ADAL" clId="{590573E9-4CAF-5E44-8F4C-07FA0EC99575}" dt="2022-09-08T14:15:21.554" v="3265" actId="20577"/>
          <ac:spMkLst>
            <pc:docMk/>
            <pc:sldMk cId="128277344" sldId="408"/>
            <ac:spMk id="5" creationId="{AB9A5BFE-4874-B34B-8A2A-82D1EB42D68D}"/>
          </ac:spMkLst>
        </pc:spChg>
        <pc:spChg chg="mod">
          <ac:chgData name="Huber Florian" userId="e447029a-6328-4a09-9410-16b2071bbfe0" providerId="ADAL" clId="{590573E9-4CAF-5E44-8F4C-07FA0EC99575}" dt="2022-09-08T14:14:52.783" v="3263" actId="20577"/>
          <ac:spMkLst>
            <pc:docMk/>
            <pc:sldMk cId="128277344" sldId="408"/>
            <ac:spMk id="6" creationId="{9E5236C8-AC88-5748-B8B8-8BBB71EA0850}"/>
          </ac:spMkLst>
        </pc:spChg>
      </pc:sldChg>
      <pc:sldChg chg="add">
        <pc:chgData name="Huber Florian" userId="e447029a-6328-4a09-9410-16b2071bbfe0" providerId="ADAL" clId="{590573E9-4CAF-5E44-8F4C-07FA0EC99575}" dt="2022-09-12T07:40:51.077" v="3673"/>
        <pc:sldMkLst>
          <pc:docMk/>
          <pc:sldMk cId="1288010783" sldId="409"/>
        </pc:sldMkLst>
      </pc:sldChg>
      <pc:sldChg chg="add">
        <pc:chgData name="Huber Florian" userId="e447029a-6328-4a09-9410-16b2071bbfe0" providerId="ADAL" clId="{590573E9-4CAF-5E44-8F4C-07FA0EC99575}" dt="2022-09-12T07:46:50.495" v="3675"/>
        <pc:sldMkLst>
          <pc:docMk/>
          <pc:sldMk cId="948799677" sldId="410"/>
        </pc:sldMkLst>
      </pc:sldChg>
      <pc:sldChg chg="addSp modSp new mod">
        <pc:chgData name="Huber Florian" userId="e447029a-6328-4a09-9410-16b2071bbfe0" providerId="ADAL" clId="{590573E9-4CAF-5E44-8F4C-07FA0EC99575}" dt="2022-09-12T07:52:02.763" v="3682" actId="1076"/>
        <pc:sldMkLst>
          <pc:docMk/>
          <pc:sldMk cId="408648023" sldId="411"/>
        </pc:sldMkLst>
        <pc:picChg chg="add mod">
          <ac:chgData name="Huber Florian" userId="e447029a-6328-4a09-9410-16b2071bbfe0" providerId="ADAL" clId="{590573E9-4CAF-5E44-8F4C-07FA0EC99575}" dt="2022-09-12T07:52:02.763" v="3682" actId="1076"/>
          <ac:picMkLst>
            <pc:docMk/>
            <pc:sldMk cId="408648023" sldId="411"/>
            <ac:picMk id="4" creationId="{9EBD5689-016A-996D-B2D1-CB43B275D73E}"/>
          </ac:picMkLst>
        </pc:picChg>
      </pc:sldChg>
      <pc:sldChg chg="addSp modSp new mod">
        <pc:chgData name="Huber Florian" userId="e447029a-6328-4a09-9410-16b2071bbfe0" providerId="ADAL" clId="{590573E9-4CAF-5E44-8F4C-07FA0EC99575}" dt="2022-09-12T07:54:29.729" v="3695" actId="1076"/>
        <pc:sldMkLst>
          <pc:docMk/>
          <pc:sldMk cId="4268614998" sldId="412"/>
        </pc:sldMkLst>
        <pc:picChg chg="add mod">
          <ac:chgData name="Huber Florian" userId="e447029a-6328-4a09-9410-16b2071bbfe0" providerId="ADAL" clId="{590573E9-4CAF-5E44-8F4C-07FA0EC99575}" dt="2022-09-12T07:54:29.729" v="3695" actId="1076"/>
          <ac:picMkLst>
            <pc:docMk/>
            <pc:sldMk cId="4268614998" sldId="412"/>
            <ac:picMk id="4" creationId="{D4E52018-34BE-0118-86C4-E2DD3A3B5D2B}"/>
          </ac:picMkLst>
        </pc:picChg>
        <pc:picChg chg="add mod">
          <ac:chgData name="Huber Florian" userId="e447029a-6328-4a09-9410-16b2071bbfe0" providerId="ADAL" clId="{590573E9-4CAF-5E44-8F4C-07FA0EC99575}" dt="2022-09-12T07:54:29.729" v="3695" actId="1076"/>
          <ac:picMkLst>
            <pc:docMk/>
            <pc:sldMk cId="4268614998" sldId="412"/>
            <ac:picMk id="5" creationId="{D34BBB34-DF0E-C112-B636-1048D3B108FB}"/>
          </ac:picMkLst>
        </pc:picChg>
      </pc:sldChg>
    </pc:docChg>
  </pc:docChgLst>
  <pc:docChgLst>
    <pc:chgData name="Huber Florian" userId="e447029a-6328-4a09-9410-16b2071bbfe0" providerId="ADAL" clId="{75499AFD-2900-2041-827B-88E1A70CC85E}"/>
    <pc:docChg chg="undo custSel addSld delSld modSld sldOrd">
      <pc:chgData name="Huber Florian" userId="e447029a-6328-4a09-9410-16b2071bbfe0" providerId="ADAL" clId="{75499AFD-2900-2041-827B-88E1A70CC85E}" dt="2022-09-18T10:10:16.500" v="3099" actId="20577"/>
      <pc:docMkLst>
        <pc:docMk/>
      </pc:docMkLst>
      <pc:sldChg chg="modSp mod">
        <pc:chgData name="Huber Florian" userId="e447029a-6328-4a09-9410-16b2071bbfe0" providerId="ADAL" clId="{75499AFD-2900-2041-827B-88E1A70CC85E}" dt="2022-09-15T09:18:36.650" v="1025" actId="20577"/>
        <pc:sldMkLst>
          <pc:docMk/>
          <pc:sldMk cId="1842496940" sldId="271"/>
        </pc:sldMkLst>
        <pc:spChg chg="mod">
          <ac:chgData name="Huber Florian" userId="e447029a-6328-4a09-9410-16b2071bbfe0" providerId="ADAL" clId="{75499AFD-2900-2041-827B-88E1A70CC85E}" dt="2022-09-15T09:18:36.650" v="1025" actId="20577"/>
          <ac:spMkLst>
            <pc:docMk/>
            <pc:sldMk cId="1842496940" sldId="271"/>
            <ac:spMk id="4" creationId="{101CFEBE-AECE-4B30-A971-AB3B0C21E7FA}"/>
          </ac:spMkLst>
        </pc:spChg>
      </pc:sldChg>
      <pc:sldChg chg="del">
        <pc:chgData name="Huber Florian" userId="e447029a-6328-4a09-9410-16b2071bbfe0" providerId="ADAL" clId="{75499AFD-2900-2041-827B-88E1A70CC85E}" dt="2022-09-15T08:53:49.769" v="824" actId="2696"/>
        <pc:sldMkLst>
          <pc:docMk/>
          <pc:sldMk cId="2670214622" sldId="290"/>
        </pc:sldMkLst>
      </pc:sldChg>
      <pc:sldChg chg="del">
        <pc:chgData name="Huber Florian" userId="e447029a-6328-4a09-9410-16b2071bbfe0" providerId="ADAL" clId="{75499AFD-2900-2041-827B-88E1A70CC85E}" dt="2022-09-15T09:01:55.099" v="867" actId="2696"/>
        <pc:sldMkLst>
          <pc:docMk/>
          <pc:sldMk cId="932415184" sldId="354"/>
        </pc:sldMkLst>
      </pc:sldChg>
      <pc:sldChg chg="modSp mod ord">
        <pc:chgData name="Huber Florian" userId="e447029a-6328-4a09-9410-16b2071bbfe0" providerId="ADAL" clId="{75499AFD-2900-2041-827B-88E1A70CC85E}" dt="2022-09-15T08:13:16.260" v="234" actId="12788"/>
        <pc:sldMkLst>
          <pc:docMk/>
          <pc:sldMk cId="1429787185" sldId="356"/>
        </pc:sldMkLst>
        <pc:spChg chg="mod">
          <ac:chgData name="Huber Florian" userId="e447029a-6328-4a09-9410-16b2071bbfe0" providerId="ADAL" clId="{75499AFD-2900-2041-827B-88E1A70CC85E}" dt="2022-09-15T08:13:16.260" v="234" actId="12788"/>
          <ac:spMkLst>
            <pc:docMk/>
            <pc:sldMk cId="1429787185" sldId="356"/>
            <ac:spMk id="2" creationId="{A7E9D35D-3360-6050-83BC-868877B95CBB}"/>
          </ac:spMkLst>
        </pc:spChg>
      </pc:sldChg>
      <pc:sldChg chg="del">
        <pc:chgData name="Huber Florian" userId="e447029a-6328-4a09-9410-16b2071bbfe0" providerId="ADAL" clId="{75499AFD-2900-2041-827B-88E1A70CC85E}" dt="2022-09-15T09:01:56.089" v="868" actId="2696"/>
        <pc:sldMkLst>
          <pc:docMk/>
          <pc:sldMk cId="1852623429" sldId="357"/>
        </pc:sldMkLst>
      </pc:sldChg>
      <pc:sldChg chg="del">
        <pc:chgData name="Huber Florian" userId="e447029a-6328-4a09-9410-16b2071bbfe0" providerId="ADAL" clId="{75499AFD-2900-2041-827B-88E1A70CC85E}" dt="2022-09-15T10:14:07.365" v="1463" actId="2696"/>
        <pc:sldMkLst>
          <pc:docMk/>
          <pc:sldMk cId="2189509688" sldId="368"/>
        </pc:sldMkLst>
      </pc:sldChg>
      <pc:sldChg chg="del">
        <pc:chgData name="Huber Florian" userId="e447029a-6328-4a09-9410-16b2071bbfe0" providerId="ADAL" clId="{75499AFD-2900-2041-827B-88E1A70CC85E}" dt="2022-09-15T09:01:59.061" v="870" actId="2696"/>
        <pc:sldMkLst>
          <pc:docMk/>
          <pc:sldMk cId="950401579" sldId="389"/>
        </pc:sldMkLst>
      </pc:sldChg>
      <pc:sldChg chg="del">
        <pc:chgData name="Huber Florian" userId="e447029a-6328-4a09-9410-16b2071bbfe0" providerId="ADAL" clId="{75499AFD-2900-2041-827B-88E1A70CC85E}" dt="2022-09-15T09:03:04.711" v="874" actId="2696"/>
        <pc:sldMkLst>
          <pc:docMk/>
          <pc:sldMk cId="1046424412" sldId="394"/>
        </pc:sldMkLst>
      </pc:sldChg>
      <pc:sldChg chg="modSp mod ord">
        <pc:chgData name="Huber Florian" userId="e447029a-6328-4a09-9410-16b2071bbfe0" providerId="ADAL" clId="{75499AFD-2900-2041-827B-88E1A70CC85E}" dt="2022-09-18T10:09:30.464" v="3081" actId="20578"/>
        <pc:sldMkLst>
          <pc:docMk/>
          <pc:sldMk cId="4053814621" sldId="395"/>
        </pc:sldMkLst>
        <pc:spChg chg="mod">
          <ac:chgData name="Huber Florian" userId="e447029a-6328-4a09-9410-16b2071bbfe0" providerId="ADAL" clId="{75499AFD-2900-2041-827B-88E1A70CC85E}" dt="2022-09-15T10:14:28.013" v="1467" actId="20577"/>
          <ac:spMkLst>
            <pc:docMk/>
            <pc:sldMk cId="4053814621" sldId="395"/>
            <ac:spMk id="2" creationId="{7DC27E51-C34C-2D41-A05E-2B46F0D72781}"/>
          </ac:spMkLst>
        </pc:spChg>
        <pc:spChg chg="mod">
          <ac:chgData name="Huber Florian" userId="e447029a-6328-4a09-9410-16b2071bbfe0" providerId="ADAL" clId="{75499AFD-2900-2041-827B-88E1A70CC85E}" dt="2022-09-15T13:35:02.448" v="2473" actId="20577"/>
          <ac:spMkLst>
            <pc:docMk/>
            <pc:sldMk cId="4053814621" sldId="395"/>
            <ac:spMk id="5" creationId="{AB9A5BFE-4874-B34B-8A2A-82D1EB42D68D}"/>
          </ac:spMkLst>
        </pc:spChg>
        <pc:spChg chg="mod">
          <ac:chgData name="Huber Florian" userId="e447029a-6328-4a09-9410-16b2071bbfe0" providerId="ADAL" clId="{75499AFD-2900-2041-827B-88E1A70CC85E}" dt="2022-09-15T10:33:52.457" v="2429" actId="20577"/>
          <ac:spMkLst>
            <pc:docMk/>
            <pc:sldMk cId="4053814621" sldId="395"/>
            <ac:spMk id="6" creationId="{9E5236C8-AC88-5748-B8B8-8BBB71EA0850}"/>
          </ac:spMkLst>
        </pc:spChg>
      </pc:sldChg>
      <pc:sldChg chg="modSp mod">
        <pc:chgData name="Huber Florian" userId="e447029a-6328-4a09-9410-16b2071bbfe0" providerId="ADAL" clId="{75499AFD-2900-2041-827B-88E1A70CC85E}" dt="2022-09-15T09:15:29.504" v="986" actId="20577"/>
        <pc:sldMkLst>
          <pc:docMk/>
          <pc:sldMk cId="20482346" sldId="396"/>
        </pc:sldMkLst>
        <pc:spChg chg="mod">
          <ac:chgData name="Huber Florian" userId="e447029a-6328-4a09-9410-16b2071bbfe0" providerId="ADAL" clId="{75499AFD-2900-2041-827B-88E1A70CC85E}" dt="2022-09-15T09:14:27.462" v="919" actId="20577"/>
          <ac:spMkLst>
            <pc:docMk/>
            <pc:sldMk cId="20482346" sldId="396"/>
            <ac:spMk id="2" creationId="{A7E9D35D-3360-6050-83BC-868877B95CBB}"/>
          </ac:spMkLst>
        </pc:spChg>
        <pc:spChg chg="mod">
          <ac:chgData name="Huber Florian" userId="e447029a-6328-4a09-9410-16b2071bbfe0" providerId="ADAL" clId="{75499AFD-2900-2041-827B-88E1A70CC85E}" dt="2022-09-15T09:15:29.504" v="986" actId="20577"/>
          <ac:spMkLst>
            <pc:docMk/>
            <pc:sldMk cId="20482346" sldId="396"/>
            <ac:spMk id="3" creationId="{3F3A1306-D51B-51DD-24DA-29A74B8F153E}"/>
          </ac:spMkLst>
        </pc:spChg>
      </pc:sldChg>
      <pc:sldChg chg="modSp mod ord">
        <pc:chgData name="Huber Florian" userId="e447029a-6328-4a09-9410-16b2071bbfe0" providerId="ADAL" clId="{75499AFD-2900-2041-827B-88E1A70CC85E}" dt="2022-09-15T09:20:52.433" v="1042" actId="20578"/>
        <pc:sldMkLst>
          <pc:docMk/>
          <pc:sldMk cId="1826026083" sldId="399"/>
        </pc:sldMkLst>
        <pc:spChg chg="mod">
          <ac:chgData name="Huber Florian" userId="e447029a-6328-4a09-9410-16b2071bbfe0" providerId="ADAL" clId="{75499AFD-2900-2041-827B-88E1A70CC85E}" dt="2022-09-15T08:45:02.721" v="753" actId="113"/>
          <ac:spMkLst>
            <pc:docMk/>
            <pc:sldMk cId="1826026083" sldId="399"/>
            <ac:spMk id="3" creationId="{1BAFB5BF-690F-7DBD-29AA-08C845FACB5C}"/>
          </ac:spMkLst>
        </pc:spChg>
      </pc:sldChg>
      <pc:sldChg chg="addSp modSp mod ord chgLayout">
        <pc:chgData name="Huber Florian" userId="e447029a-6328-4a09-9410-16b2071bbfe0" providerId="ADAL" clId="{75499AFD-2900-2041-827B-88E1A70CC85E}" dt="2022-09-15T09:20:22.109" v="1041" actId="20577"/>
        <pc:sldMkLst>
          <pc:docMk/>
          <pc:sldMk cId="3647809016" sldId="401"/>
        </pc:sldMkLst>
        <pc:spChg chg="mod ord">
          <ac:chgData name="Huber Florian" userId="e447029a-6328-4a09-9410-16b2071bbfe0" providerId="ADAL" clId="{75499AFD-2900-2041-827B-88E1A70CC85E}" dt="2022-09-15T09:20:22.109" v="1041" actId="20577"/>
          <ac:spMkLst>
            <pc:docMk/>
            <pc:sldMk cId="3647809016" sldId="401"/>
            <ac:spMk id="2" creationId="{A7E9D35D-3360-6050-83BC-868877B95CBB}"/>
          </ac:spMkLst>
        </pc:spChg>
        <pc:spChg chg="add mod ord">
          <ac:chgData name="Huber Florian" userId="e447029a-6328-4a09-9410-16b2071bbfe0" providerId="ADAL" clId="{75499AFD-2900-2041-827B-88E1A70CC85E}" dt="2022-09-15T08:20:27.992" v="412"/>
          <ac:spMkLst>
            <pc:docMk/>
            <pc:sldMk cId="3647809016" sldId="401"/>
            <ac:spMk id="3" creationId="{665EC887-0A07-D065-073A-46723CC2FF71}"/>
          </ac:spMkLst>
        </pc:spChg>
        <pc:spChg chg="mod ord">
          <ac:chgData name="Huber Florian" userId="e447029a-6328-4a09-9410-16b2071bbfe0" providerId="ADAL" clId="{75499AFD-2900-2041-827B-88E1A70CC85E}" dt="2022-09-15T08:02:07.790" v="84" actId="700"/>
          <ac:spMkLst>
            <pc:docMk/>
            <pc:sldMk cId="3647809016" sldId="401"/>
            <ac:spMk id="4" creationId="{DD75BFDB-E1F6-6F44-C87A-828D03B04B1E}"/>
          </ac:spMkLst>
        </pc:spChg>
        <pc:spChg chg="mod ord">
          <ac:chgData name="Huber Florian" userId="e447029a-6328-4a09-9410-16b2071bbfe0" providerId="ADAL" clId="{75499AFD-2900-2041-827B-88E1A70CC85E}" dt="2022-09-15T08:02:07.790" v="84" actId="700"/>
          <ac:spMkLst>
            <pc:docMk/>
            <pc:sldMk cId="3647809016" sldId="401"/>
            <ac:spMk id="5" creationId="{EDE58F2D-F591-90E1-92F7-A6FD92301DB0}"/>
          </ac:spMkLst>
        </pc:spChg>
      </pc:sldChg>
      <pc:sldChg chg="del ord">
        <pc:chgData name="Huber Florian" userId="e447029a-6328-4a09-9410-16b2071bbfe0" providerId="ADAL" clId="{75499AFD-2900-2041-827B-88E1A70CC85E}" dt="2022-09-15T08:06:03.456" v="90" actId="2696"/>
        <pc:sldMkLst>
          <pc:docMk/>
          <pc:sldMk cId="2370403413" sldId="402"/>
        </pc:sldMkLst>
      </pc:sldChg>
      <pc:sldChg chg="del ord">
        <pc:chgData name="Huber Florian" userId="e447029a-6328-4a09-9410-16b2071bbfe0" providerId="ADAL" clId="{75499AFD-2900-2041-827B-88E1A70CC85E}" dt="2022-09-15T08:56:30.232" v="826" actId="2696"/>
        <pc:sldMkLst>
          <pc:docMk/>
          <pc:sldMk cId="3458236163" sldId="403"/>
        </pc:sldMkLst>
      </pc:sldChg>
      <pc:sldChg chg="del ord">
        <pc:chgData name="Huber Florian" userId="e447029a-6328-4a09-9410-16b2071bbfe0" providerId="ADAL" clId="{75499AFD-2900-2041-827B-88E1A70CC85E}" dt="2022-09-15T09:01:52.111" v="866" actId="2696"/>
        <pc:sldMkLst>
          <pc:docMk/>
          <pc:sldMk cId="3257294381" sldId="404"/>
        </pc:sldMkLst>
      </pc:sldChg>
      <pc:sldChg chg="del">
        <pc:chgData name="Huber Florian" userId="e447029a-6328-4a09-9410-16b2071bbfe0" providerId="ADAL" clId="{75499AFD-2900-2041-827B-88E1A70CC85E}" dt="2022-09-15T09:01:57.702" v="869" actId="2696"/>
        <pc:sldMkLst>
          <pc:docMk/>
          <pc:sldMk cId="2032831472" sldId="405"/>
        </pc:sldMkLst>
      </pc:sldChg>
      <pc:sldChg chg="del">
        <pc:chgData name="Huber Florian" userId="e447029a-6328-4a09-9410-16b2071bbfe0" providerId="ADAL" clId="{75499AFD-2900-2041-827B-88E1A70CC85E}" dt="2022-09-15T09:02:31.364" v="873" actId="2696"/>
        <pc:sldMkLst>
          <pc:docMk/>
          <pc:sldMk cId="2471154132" sldId="406"/>
        </pc:sldMkLst>
      </pc:sldChg>
      <pc:sldChg chg="del">
        <pc:chgData name="Huber Florian" userId="e447029a-6328-4a09-9410-16b2071bbfe0" providerId="ADAL" clId="{75499AFD-2900-2041-827B-88E1A70CC85E}" dt="2022-09-15T10:34:04.303" v="2430" actId="2696"/>
        <pc:sldMkLst>
          <pc:docMk/>
          <pc:sldMk cId="734707745" sldId="407"/>
        </pc:sldMkLst>
      </pc:sldChg>
      <pc:sldChg chg="modSp mod ord">
        <pc:chgData name="Huber Florian" userId="e447029a-6328-4a09-9410-16b2071bbfe0" providerId="ADAL" clId="{75499AFD-2900-2041-827B-88E1A70CC85E}" dt="2022-09-18T10:09:32.226" v="3082" actId="20578"/>
        <pc:sldMkLst>
          <pc:docMk/>
          <pc:sldMk cId="128277344" sldId="408"/>
        </pc:sldMkLst>
        <pc:spChg chg="mod">
          <ac:chgData name="Huber Florian" userId="e447029a-6328-4a09-9410-16b2071bbfe0" providerId="ADAL" clId="{75499AFD-2900-2041-827B-88E1A70CC85E}" dt="2022-09-15T10:37:13.873" v="2446" actId="20577"/>
          <ac:spMkLst>
            <pc:docMk/>
            <pc:sldMk cId="128277344" sldId="408"/>
            <ac:spMk id="2" creationId="{7DC27E51-C34C-2D41-A05E-2B46F0D72781}"/>
          </ac:spMkLst>
        </pc:spChg>
        <pc:spChg chg="mod">
          <ac:chgData name="Huber Florian" userId="e447029a-6328-4a09-9410-16b2071bbfe0" providerId="ADAL" clId="{75499AFD-2900-2041-827B-88E1A70CC85E}" dt="2022-09-15T10:31:21.628" v="2311" actId="20577"/>
          <ac:spMkLst>
            <pc:docMk/>
            <pc:sldMk cId="128277344" sldId="408"/>
            <ac:spMk id="5" creationId="{AB9A5BFE-4874-B34B-8A2A-82D1EB42D68D}"/>
          </ac:spMkLst>
        </pc:spChg>
        <pc:spChg chg="mod">
          <ac:chgData name="Huber Florian" userId="e447029a-6328-4a09-9410-16b2071bbfe0" providerId="ADAL" clId="{75499AFD-2900-2041-827B-88E1A70CC85E}" dt="2022-09-15T10:32:45.766" v="2373" actId="20577"/>
          <ac:spMkLst>
            <pc:docMk/>
            <pc:sldMk cId="128277344" sldId="408"/>
            <ac:spMk id="6" creationId="{9E5236C8-AC88-5748-B8B8-8BBB71EA0850}"/>
          </ac:spMkLst>
        </pc:spChg>
      </pc:sldChg>
      <pc:sldChg chg="modSp mod ord">
        <pc:chgData name="Huber Florian" userId="e447029a-6328-4a09-9410-16b2071bbfe0" providerId="ADAL" clId="{75499AFD-2900-2041-827B-88E1A70CC85E}" dt="2022-09-18T10:08:16.995" v="3079" actId="14100"/>
        <pc:sldMkLst>
          <pc:docMk/>
          <pc:sldMk cId="1288010783" sldId="409"/>
        </pc:sldMkLst>
        <pc:spChg chg="mod">
          <ac:chgData name="Huber Florian" userId="e447029a-6328-4a09-9410-16b2071bbfe0" providerId="ADAL" clId="{75499AFD-2900-2041-827B-88E1A70CC85E}" dt="2022-09-18T10:08:10.306" v="3078" actId="20577"/>
          <ac:spMkLst>
            <pc:docMk/>
            <pc:sldMk cId="1288010783" sldId="409"/>
            <ac:spMk id="2" creationId="{7DC27E51-C34C-2D41-A05E-2B46F0D72781}"/>
          </ac:spMkLst>
        </pc:spChg>
        <pc:spChg chg="mod">
          <ac:chgData name="Huber Florian" userId="e447029a-6328-4a09-9410-16b2071bbfe0" providerId="ADAL" clId="{75499AFD-2900-2041-827B-88E1A70CC85E}" dt="2022-09-15T09:19:15.212" v="1029" actId="13926"/>
          <ac:spMkLst>
            <pc:docMk/>
            <pc:sldMk cId="1288010783" sldId="409"/>
            <ac:spMk id="5" creationId="{AB9A5BFE-4874-B34B-8A2A-82D1EB42D68D}"/>
          </ac:spMkLst>
        </pc:spChg>
        <pc:spChg chg="mod">
          <ac:chgData name="Huber Florian" userId="e447029a-6328-4a09-9410-16b2071bbfe0" providerId="ADAL" clId="{75499AFD-2900-2041-827B-88E1A70CC85E}" dt="2022-09-18T10:08:16.995" v="3079" actId="14100"/>
          <ac:spMkLst>
            <pc:docMk/>
            <pc:sldMk cId="1288010783" sldId="409"/>
            <ac:spMk id="7" creationId="{35F617F3-750B-E42C-0F0C-6FEC21792A56}"/>
          </ac:spMkLst>
        </pc:spChg>
      </pc:sldChg>
      <pc:sldChg chg="modSp mod ord">
        <pc:chgData name="Huber Florian" userId="e447029a-6328-4a09-9410-16b2071bbfe0" providerId="ADAL" clId="{75499AFD-2900-2041-827B-88E1A70CC85E}" dt="2022-09-18T10:10:16.500" v="3099" actId="20577"/>
        <pc:sldMkLst>
          <pc:docMk/>
          <pc:sldMk cId="948799677" sldId="410"/>
        </pc:sldMkLst>
        <pc:spChg chg="mod">
          <ac:chgData name="Huber Florian" userId="e447029a-6328-4a09-9410-16b2071bbfe0" providerId="ADAL" clId="{75499AFD-2900-2041-827B-88E1A70CC85E}" dt="2022-09-15T09:02:04.848" v="872" actId="20577"/>
          <ac:spMkLst>
            <pc:docMk/>
            <pc:sldMk cId="948799677" sldId="410"/>
            <ac:spMk id="2" creationId="{7DC27E51-C34C-2D41-A05E-2B46F0D72781}"/>
          </ac:spMkLst>
        </pc:spChg>
        <pc:spChg chg="mod">
          <ac:chgData name="Huber Florian" userId="e447029a-6328-4a09-9410-16b2071bbfe0" providerId="ADAL" clId="{75499AFD-2900-2041-827B-88E1A70CC85E}" dt="2022-09-18T10:10:16.500" v="3099" actId="20577"/>
          <ac:spMkLst>
            <pc:docMk/>
            <pc:sldMk cId="948799677" sldId="410"/>
            <ac:spMk id="5" creationId="{AB9A5BFE-4874-B34B-8A2A-82D1EB42D68D}"/>
          </ac:spMkLst>
        </pc:spChg>
        <pc:spChg chg="mod">
          <ac:chgData name="Huber Florian" userId="e447029a-6328-4a09-9410-16b2071bbfe0" providerId="ADAL" clId="{75499AFD-2900-2041-827B-88E1A70CC85E}" dt="2022-09-15T10:12:11.517" v="1461" actId="20577"/>
          <ac:spMkLst>
            <pc:docMk/>
            <pc:sldMk cId="948799677" sldId="410"/>
            <ac:spMk id="6" creationId="{9E5236C8-AC88-5748-B8B8-8BBB71EA0850}"/>
          </ac:spMkLst>
        </pc:spChg>
      </pc:sldChg>
      <pc:sldChg chg="addSp delSp modSp mod ord">
        <pc:chgData name="Huber Florian" userId="e447029a-6328-4a09-9410-16b2071bbfe0" providerId="ADAL" clId="{75499AFD-2900-2041-827B-88E1A70CC85E}" dt="2022-09-15T10:37:20.558" v="2448" actId="20578"/>
        <pc:sldMkLst>
          <pc:docMk/>
          <pc:sldMk cId="408648023" sldId="411"/>
        </pc:sldMkLst>
        <pc:picChg chg="del">
          <ac:chgData name="Huber Florian" userId="e447029a-6328-4a09-9410-16b2071bbfe0" providerId="ADAL" clId="{75499AFD-2900-2041-827B-88E1A70CC85E}" dt="2022-09-15T09:17:23.843" v="994" actId="478"/>
          <ac:picMkLst>
            <pc:docMk/>
            <pc:sldMk cId="408648023" sldId="411"/>
            <ac:picMk id="4" creationId="{9EBD5689-016A-996D-B2D1-CB43B275D73E}"/>
          </ac:picMkLst>
        </pc:picChg>
        <pc:picChg chg="add del mod">
          <ac:chgData name="Huber Florian" userId="e447029a-6328-4a09-9410-16b2071bbfe0" providerId="ADAL" clId="{75499AFD-2900-2041-827B-88E1A70CC85E}" dt="2022-09-15T09:17:45.311" v="998" actId="478"/>
          <ac:picMkLst>
            <pc:docMk/>
            <pc:sldMk cId="408648023" sldId="411"/>
            <ac:picMk id="5" creationId="{2076B354-DAAC-5F6C-54DE-22C565584573}"/>
          </ac:picMkLst>
        </pc:picChg>
        <pc:picChg chg="add mod">
          <ac:chgData name="Huber Florian" userId="e447029a-6328-4a09-9410-16b2071bbfe0" providerId="ADAL" clId="{75499AFD-2900-2041-827B-88E1A70CC85E}" dt="2022-09-15T09:18:16.191" v="1003" actId="1076"/>
          <ac:picMkLst>
            <pc:docMk/>
            <pc:sldMk cId="408648023" sldId="411"/>
            <ac:picMk id="6" creationId="{84FD0DF4-E5E0-ABEF-134E-2C1664240E66}"/>
          </ac:picMkLst>
        </pc:picChg>
      </pc:sldChg>
      <pc:sldChg chg="del">
        <pc:chgData name="Huber Florian" userId="e447029a-6328-4a09-9410-16b2071bbfe0" providerId="ADAL" clId="{75499AFD-2900-2041-827B-88E1A70CC85E}" dt="2022-09-15T10:14:12.203" v="1464" actId="2696"/>
        <pc:sldMkLst>
          <pc:docMk/>
          <pc:sldMk cId="4268614998" sldId="412"/>
        </pc:sldMkLst>
      </pc:sldChg>
      <pc:sldChg chg="modSp add del mod ord">
        <pc:chgData name="Huber Florian" userId="e447029a-6328-4a09-9410-16b2071bbfe0" providerId="ADAL" clId="{75499AFD-2900-2041-827B-88E1A70CC85E}" dt="2022-09-15T09:01:50.368" v="865" actId="2696"/>
        <pc:sldMkLst>
          <pc:docMk/>
          <pc:sldMk cId="3233477994" sldId="413"/>
        </pc:sldMkLst>
        <pc:spChg chg="mod">
          <ac:chgData name="Huber Florian" userId="e447029a-6328-4a09-9410-16b2071bbfe0" providerId="ADAL" clId="{75499AFD-2900-2041-827B-88E1A70CC85E}" dt="2022-09-15T07:56:51.153" v="17" actId="20577"/>
          <ac:spMkLst>
            <pc:docMk/>
            <pc:sldMk cId="3233477994" sldId="413"/>
            <ac:spMk id="2" creationId="{E6CA4B62-5291-CD4A-BD27-F49CBED842D0}"/>
          </ac:spMkLst>
        </pc:spChg>
        <pc:spChg chg="mod">
          <ac:chgData name="Huber Florian" userId="e447029a-6328-4a09-9410-16b2071bbfe0" providerId="ADAL" clId="{75499AFD-2900-2041-827B-88E1A70CC85E}" dt="2022-09-15T07:56:59.256" v="34" actId="20577"/>
          <ac:spMkLst>
            <pc:docMk/>
            <pc:sldMk cId="3233477994" sldId="413"/>
            <ac:spMk id="3" creationId="{24D8D728-7801-1F45-A10E-50AADF701B28}"/>
          </ac:spMkLst>
        </pc:spChg>
      </pc:sldChg>
      <pc:sldChg chg="addSp delSp modSp add mod ord chgLayout">
        <pc:chgData name="Huber Florian" userId="e447029a-6328-4a09-9410-16b2071bbfe0" providerId="ADAL" clId="{75499AFD-2900-2041-827B-88E1A70CC85E}" dt="2022-09-15T08:28:39.819" v="664" actId="14100"/>
        <pc:sldMkLst>
          <pc:docMk/>
          <pc:sldMk cId="1786282375" sldId="414"/>
        </pc:sldMkLst>
        <pc:spChg chg="mod ord">
          <ac:chgData name="Huber Florian" userId="e447029a-6328-4a09-9410-16b2071bbfe0" providerId="ADAL" clId="{75499AFD-2900-2041-827B-88E1A70CC85E}" dt="2022-09-15T08:28:11.758" v="661" actId="14100"/>
          <ac:spMkLst>
            <pc:docMk/>
            <pc:sldMk cId="1786282375" sldId="414"/>
            <ac:spMk id="2" creationId="{7DC27E51-C34C-2D41-A05E-2B46F0D72781}"/>
          </ac:spMkLst>
        </pc:spChg>
        <pc:spChg chg="mod ord">
          <ac:chgData name="Huber Florian" userId="e447029a-6328-4a09-9410-16b2071bbfe0" providerId="ADAL" clId="{75499AFD-2900-2041-827B-88E1A70CC85E}" dt="2022-09-15T08:27:46.808" v="657" actId="700"/>
          <ac:spMkLst>
            <pc:docMk/>
            <pc:sldMk cId="1786282375" sldId="414"/>
            <ac:spMk id="3" creationId="{D3887B01-6202-1144-A716-1120B8D3936F}"/>
          </ac:spMkLst>
        </pc:spChg>
        <pc:spChg chg="mod ord">
          <ac:chgData name="Huber Florian" userId="e447029a-6328-4a09-9410-16b2071bbfe0" providerId="ADAL" clId="{75499AFD-2900-2041-827B-88E1A70CC85E}" dt="2022-09-15T08:27:46.808" v="657" actId="700"/>
          <ac:spMkLst>
            <pc:docMk/>
            <pc:sldMk cId="1786282375" sldId="414"/>
            <ac:spMk id="4" creationId="{17B13A30-7C7F-D64F-8A6F-4707DC527E1A}"/>
          </ac:spMkLst>
        </pc:spChg>
        <pc:spChg chg="mod ord">
          <ac:chgData name="Huber Florian" userId="e447029a-6328-4a09-9410-16b2071bbfe0" providerId="ADAL" clId="{75499AFD-2900-2041-827B-88E1A70CC85E}" dt="2022-09-15T08:28:06.730" v="660" actId="14100"/>
          <ac:spMkLst>
            <pc:docMk/>
            <pc:sldMk cId="1786282375" sldId="414"/>
            <ac:spMk id="5" creationId="{AB9A5BFE-4874-B34B-8A2A-82D1EB42D68D}"/>
          </ac:spMkLst>
        </pc:spChg>
        <pc:spChg chg="del mod">
          <ac:chgData name="Huber Florian" userId="e447029a-6328-4a09-9410-16b2071bbfe0" providerId="ADAL" clId="{75499AFD-2900-2041-827B-88E1A70CC85E}" dt="2022-09-15T08:24:39.735" v="577" actId="478"/>
          <ac:spMkLst>
            <pc:docMk/>
            <pc:sldMk cId="1786282375" sldId="414"/>
            <ac:spMk id="7" creationId="{35F617F3-750B-E42C-0F0C-6FEC21792A56}"/>
          </ac:spMkLst>
        </pc:spChg>
        <pc:spChg chg="add del mod">
          <ac:chgData name="Huber Florian" userId="e447029a-6328-4a09-9410-16b2071bbfe0" providerId="ADAL" clId="{75499AFD-2900-2041-827B-88E1A70CC85E}" dt="2022-09-15T08:24:46.583" v="579" actId="478"/>
          <ac:spMkLst>
            <pc:docMk/>
            <pc:sldMk cId="1786282375" sldId="414"/>
            <ac:spMk id="8" creationId="{6BACF948-78E6-AC20-D6A8-E1C3FF4EA02A}"/>
          </ac:spMkLst>
        </pc:spChg>
        <pc:spChg chg="add mod">
          <ac:chgData name="Huber Florian" userId="e447029a-6328-4a09-9410-16b2071bbfe0" providerId="ADAL" clId="{75499AFD-2900-2041-827B-88E1A70CC85E}" dt="2022-09-15T08:27:52.048" v="658" actId="21"/>
          <ac:spMkLst>
            <pc:docMk/>
            <pc:sldMk cId="1786282375" sldId="414"/>
            <ac:spMk id="9" creationId="{9723B7FC-7844-BED9-5FE3-6E60C14FDE1B}"/>
          </ac:spMkLst>
        </pc:spChg>
        <pc:spChg chg="add mod ord">
          <ac:chgData name="Huber Florian" userId="e447029a-6328-4a09-9410-16b2071bbfe0" providerId="ADAL" clId="{75499AFD-2900-2041-827B-88E1A70CC85E}" dt="2022-09-15T08:28:39.819" v="664" actId="14100"/>
          <ac:spMkLst>
            <pc:docMk/>
            <pc:sldMk cId="1786282375" sldId="414"/>
            <ac:spMk id="10" creationId="{55E4EF70-4E3E-1E1E-5105-027198F26F5E}"/>
          </ac:spMkLst>
        </pc:spChg>
      </pc:sldChg>
      <pc:sldChg chg="modSp new del mod chgLayout">
        <pc:chgData name="Huber Florian" userId="e447029a-6328-4a09-9410-16b2071bbfe0" providerId="ADAL" clId="{75499AFD-2900-2041-827B-88E1A70CC85E}" dt="2022-09-15T08:46:06.547" v="760" actId="2696"/>
        <pc:sldMkLst>
          <pc:docMk/>
          <pc:sldMk cId="686977328" sldId="415"/>
        </pc:sldMkLst>
        <pc:spChg chg="mod ord">
          <ac:chgData name="Huber Florian" userId="e447029a-6328-4a09-9410-16b2071bbfe0" providerId="ADAL" clId="{75499AFD-2900-2041-827B-88E1A70CC85E}" dt="2022-09-15T08:35:18.521" v="685" actId="700"/>
          <ac:spMkLst>
            <pc:docMk/>
            <pc:sldMk cId="686977328" sldId="415"/>
            <ac:spMk id="2" creationId="{B2CE93F9-EDF0-E8F0-79B5-C29CB0C1E56E}"/>
          </ac:spMkLst>
        </pc:spChg>
        <pc:spChg chg="mod ord">
          <ac:chgData name="Huber Florian" userId="e447029a-6328-4a09-9410-16b2071bbfe0" providerId="ADAL" clId="{75499AFD-2900-2041-827B-88E1A70CC85E}" dt="2022-09-15T08:35:18.521" v="685" actId="700"/>
          <ac:spMkLst>
            <pc:docMk/>
            <pc:sldMk cId="686977328" sldId="415"/>
            <ac:spMk id="3" creationId="{D37F772B-7FAD-50AA-D3BA-645DAA09FCB8}"/>
          </ac:spMkLst>
        </pc:spChg>
        <pc:spChg chg="mod ord">
          <ac:chgData name="Huber Florian" userId="e447029a-6328-4a09-9410-16b2071bbfe0" providerId="ADAL" clId="{75499AFD-2900-2041-827B-88E1A70CC85E}" dt="2022-09-15T08:35:18.521" v="685" actId="700"/>
          <ac:spMkLst>
            <pc:docMk/>
            <pc:sldMk cId="686977328" sldId="415"/>
            <ac:spMk id="4" creationId="{44BDAAFB-36F3-6EFF-AC8F-FAA698ED131E}"/>
          </ac:spMkLst>
        </pc:spChg>
        <pc:spChg chg="mod ord">
          <ac:chgData name="Huber Florian" userId="e447029a-6328-4a09-9410-16b2071bbfe0" providerId="ADAL" clId="{75499AFD-2900-2041-827B-88E1A70CC85E}" dt="2022-09-15T08:35:18.521" v="685" actId="700"/>
          <ac:spMkLst>
            <pc:docMk/>
            <pc:sldMk cId="686977328" sldId="415"/>
            <ac:spMk id="5" creationId="{6274814E-92AC-286B-6395-C04B84D454E2}"/>
          </ac:spMkLst>
        </pc:spChg>
      </pc:sldChg>
      <pc:sldChg chg="modSp add mod ord chgLayout">
        <pc:chgData name="Huber Florian" userId="e447029a-6328-4a09-9410-16b2071bbfe0" providerId="ADAL" clId="{75499AFD-2900-2041-827B-88E1A70CC85E}" dt="2022-09-15T08:49:36.714" v="791" actId="14100"/>
        <pc:sldMkLst>
          <pc:docMk/>
          <pc:sldMk cId="811916305" sldId="416"/>
        </pc:sldMkLst>
        <pc:spChg chg="mod ord">
          <ac:chgData name="Huber Florian" userId="e447029a-6328-4a09-9410-16b2071bbfe0" providerId="ADAL" clId="{75499AFD-2900-2041-827B-88E1A70CC85E}" dt="2022-09-15T08:49:30.480" v="790" actId="242"/>
          <ac:spMkLst>
            <pc:docMk/>
            <pc:sldMk cId="811916305" sldId="416"/>
            <ac:spMk id="2" creationId="{B2CE93F9-EDF0-E8F0-79B5-C29CB0C1E56E}"/>
          </ac:spMkLst>
        </pc:spChg>
        <pc:spChg chg="mod ord">
          <ac:chgData name="Huber Florian" userId="e447029a-6328-4a09-9410-16b2071bbfe0" providerId="ADAL" clId="{75499AFD-2900-2041-827B-88E1A70CC85E}" dt="2022-09-15T08:49:36.714" v="791" actId="14100"/>
          <ac:spMkLst>
            <pc:docMk/>
            <pc:sldMk cId="811916305" sldId="416"/>
            <ac:spMk id="3" creationId="{D37F772B-7FAD-50AA-D3BA-645DAA09FCB8}"/>
          </ac:spMkLst>
        </pc:spChg>
        <pc:spChg chg="mod ord">
          <ac:chgData name="Huber Florian" userId="e447029a-6328-4a09-9410-16b2071bbfe0" providerId="ADAL" clId="{75499AFD-2900-2041-827B-88E1A70CC85E}" dt="2022-09-15T08:36:18.326" v="688" actId="700"/>
          <ac:spMkLst>
            <pc:docMk/>
            <pc:sldMk cId="811916305" sldId="416"/>
            <ac:spMk id="4" creationId="{44BDAAFB-36F3-6EFF-AC8F-FAA698ED131E}"/>
          </ac:spMkLst>
        </pc:spChg>
        <pc:spChg chg="mod ord">
          <ac:chgData name="Huber Florian" userId="e447029a-6328-4a09-9410-16b2071bbfe0" providerId="ADAL" clId="{75499AFD-2900-2041-827B-88E1A70CC85E}" dt="2022-09-15T08:36:18.326" v="688" actId="700"/>
          <ac:spMkLst>
            <pc:docMk/>
            <pc:sldMk cId="811916305" sldId="416"/>
            <ac:spMk id="5" creationId="{6274814E-92AC-286B-6395-C04B84D454E2}"/>
          </ac:spMkLst>
        </pc:spChg>
      </pc:sldChg>
      <pc:sldChg chg="modSp add mod ord chgLayout">
        <pc:chgData name="Huber Florian" userId="e447029a-6328-4a09-9410-16b2071bbfe0" providerId="ADAL" clId="{75499AFD-2900-2041-827B-88E1A70CC85E}" dt="2022-09-15T08:50:14.013" v="796" actId="14100"/>
        <pc:sldMkLst>
          <pc:docMk/>
          <pc:sldMk cId="3815558936" sldId="417"/>
        </pc:sldMkLst>
        <pc:spChg chg="mod ord">
          <ac:chgData name="Huber Florian" userId="e447029a-6328-4a09-9410-16b2071bbfe0" providerId="ADAL" clId="{75499AFD-2900-2041-827B-88E1A70CC85E}" dt="2022-09-15T08:50:08.663" v="795" actId="242"/>
          <ac:spMkLst>
            <pc:docMk/>
            <pc:sldMk cId="3815558936" sldId="417"/>
            <ac:spMk id="2" creationId="{B2CE93F9-EDF0-E8F0-79B5-C29CB0C1E56E}"/>
          </ac:spMkLst>
        </pc:spChg>
        <pc:spChg chg="mod ord">
          <ac:chgData name="Huber Florian" userId="e447029a-6328-4a09-9410-16b2071bbfe0" providerId="ADAL" clId="{75499AFD-2900-2041-827B-88E1A70CC85E}" dt="2022-09-15T08:50:14.013" v="796" actId="14100"/>
          <ac:spMkLst>
            <pc:docMk/>
            <pc:sldMk cId="3815558936" sldId="417"/>
            <ac:spMk id="3" creationId="{D37F772B-7FAD-50AA-D3BA-645DAA09FCB8}"/>
          </ac:spMkLst>
        </pc:spChg>
        <pc:spChg chg="mod ord">
          <ac:chgData name="Huber Florian" userId="e447029a-6328-4a09-9410-16b2071bbfe0" providerId="ADAL" clId="{75499AFD-2900-2041-827B-88E1A70CC85E}" dt="2022-09-15T08:43:06.260" v="740" actId="700"/>
          <ac:spMkLst>
            <pc:docMk/>
            <pc:sldMk cId="3815558936" sldId="417"/>
            <ac:spMk id="4" creationId="{44BDAAFB-36F3-6EFF-AC8F-FAA698ED131E}"/>
          </ac:spMkLst>
        </pc:spChg>
        <pc:spChg chg="mod ord">
          <ac:chgData name="Huber Florian" userId="e447029a-6328-4a09-9410-16b2071bbfe0" providerId="ADAL" clId="{75499AFD-2900-2041-827B-88E1A70CC85E}" dt="2022-09-15T08:43:06.260" v="740" actId="700"/>
          <ac:spMkLst>
            <pc:docMk/>
            <pc:sldMk cId="3815558936" sldId="417"/>
            <ac:spMk id="5" creationId="{6274814E-92AC-286B-6395-C04B84D454E2}"/>
          </ac:spMkLst>
        </pc:spChg>
      </pc:sldChg>
      <pc:sldChg chg="modSp add mod modClrScheme chgLayout">
        <pc:chgData name="Huber Florian" userId="e447029a-6328-4a09-9410-16b2071bbfe0" providerId="ADAL" clId="{75499AFD-2900-2041-827B-88E1A70CC85E}" dt="2022-09-15T08:50:29.637" v="801" actId="242"/>
        <pc:sldMkLst>
          <pc:docMk/>
          <pc:sldMk cId="170584101" sldId="418"/>
        </pc:sldMkLst>
        <pc:spChg chg="mod ord">
          <ac:chgData name="Huber Florian" userId="e447029a-6328-4a09-9410-16b2071bbfe0" providerId="ADAL" clId="{75499AFD-2900-2041-827B-88E1A70CC85E}" dt="2022-09-15T08:50:29.637" v="801" actId="242"/>
          <ac:spMkLst>
            <pc:docMk/>
            <pc:sldMk cId="170584101" sldId="418"/>
            <ac:spMk id="2" creationId="{B2CE93F9-EDF0-E8F0-79B5-C29CB0C1E56E}"/>
          </ac:spMkLst>
        </pc:spChg>
        <pc:spChg chg="mod ord">
          <ac:chgData name="Huber Florian" userId="e447029a-6328-4a09-9410-16b2071bbfe0" providerId="ADAL" clId="{75499AFD-2900-2041-827B-88E1A70CC85E}" dt="2022-09-15T08:48:29.331" v="782" actId="14100"/>
          <ac:spMkLst>
            <pc:docMk/>
            <pc:sldMk cId="170584101" sldId="418"/>
            <ac:spMk id="3" creationId="{D37F772B-7FAD-50AA-D3BA-645DAA09FCB8}"/>
          </ac:spMkLst>
        </pc:spChg>
        <pc:spChg chg="mod ord">
          <ac:chgData name="Huber Florian" userId="e447029a-6328-4a09-9410-16b2071bbfe0" providerId="ADAL" clId="{75499AFD-2900-2041-827B-88E1A70CC85E}" dt="2022-09-15T08:47:57.301" v="779" actId="700"/>
          <ac:spMkLst>
            <pc:docMk/>
            <pc:sldMk cId="170584101" sldId="418"/>
            <ac:spMk id="4" creationId="{44BDAAFB-36F3-6EFF-AC8F-FAA698ED131E}"/>
          </ac:spMkLst>
        </pc:spChg>
        <pc:spChg chg="mod ord">
          <ac:chgData name="Huber Florian" userId="e447029a-6328-4a09-9410-16b2071bbfe0" providerId="ADAL" clId="{75499AFD-2900-2041-827B-88E1A70CC85E}" dt="2022-09-15T08:47:57.301" v="779" actId="700"/>
          <ac:spMkLst>
            <pc:docMk/>
            <pc:sldMk cId="170584101" sldId="418"/>
            <ac:spMk id="5" creationId="{6274814E-92AC-286B-6395-C04B84D454E2}"/>
          </ac:spMkLst>
        </pc:spChg>
      </pc:sldChg>
      <pc:sldChg chg="modSp add del mod ord">
        <pc:chgData name="Huber Florian" userId="e447029a-6328-4a09-9410-16b2071bbfe0" providerId="ADAL" clId="{75499AFD-2900-2041-827B-88E1A70CC85E}" dt="2022-09-15T08:46:19.117" v="768" actId="2696"/>
        <pc:sldMkLst>
          <pc:docMk/>
          <pc:sldMk cId="2155376715" sldId="418"/>
        </pc:sldMkLst>
        <pc:spChg chg="mod">
          <ac:chgData name="Huber Florian" userId="e447029a-6328-4a09-9410-16b2071bbfe0" providerId="ADAL" clId="{75499AFD-2900-2041-827B-88E1A70CC85E}" dt="2022-09-15T08:39:49.363" v="734" actId="20577"/>
          <ac:spMkLst>
            <pc:docMk/>
            <pc:sldMk cId="2155376715" sldId="418"/>
            <ac:spMk id="2" creationId="{B2CE93F9-EDF0-E8F0-79B5-C29CB0C1E56E}"/>
          </ac:spMkLst>
        </pc:spChg>
      </pc:sldChg>
      <pc:sldChg chg="modSp add">
        <pc:chgData name="Huber Florian" userId="e447029a-6328-4a09-9410-16b2071bbfe0" providerId="ADAL" clId="{75499AFD-2900-2041-827B-88E1A70CC85E}" dt="2022-09-15T08:50:52.008" v="804"/>
        <pc:sldMkLst>
          <pc:docMk/>
          <pc:sldMk cId="719573600" sldId="419"/>
        </pc:sldMkLst>
        <pc:spChg chg="mod">
          <ac:chgData name="Huber Florian" userId="e447029a-6328-4a09-9410-16b2071bbfe0" providerId="ADAL" clId="{75499AFD-2900-2041-827B-88E1A70CC85E}" dt="2022-09-15T08:50:44.157" v="803"/>
          <ac:spMkLst>
            <pc:docMk/>
            <pc:sldMk cId="719573600" sldId="419"/>
            <ac:spMk id="2" creationId="{B2CE93F9-EDF0-E8F0-79B5-C29CB0C1E56E}"/>
          </ac:spMkLst>
        </pc:spChg>
        <pc:spChg chg="mod">
          <ac:chgData name="Huber Florian" userId="e447029a-6328-4a09-9410-16b2071bbfe0" providerId="ADAL" clId="{75499AFD-2900-2041-827B-88E1A70CC85E}" dt="2022-09-15T08:50:52.008" v="804"/>
          <ac:spMkLst>
            <pc:docMk/>
            <pc:sldMk cId="719573600" sldId="419"/>
            <ac:spMk id="3" creationId="{D37F772B-7FAD-50AA-D3BA-645DAA09FCB8}"/>
          </ac:spMkLst>
        </pc:spChg>
      </pc:sldChg>
      <pc:sldChg chg="modSp add mod">
        <pc:chgData name="Huber Florian" userId="e447029a-6328-4a09-9410-16b2071bbfe0" providerId="ADAL" clId="{75499AFD-2900-2041-827B-88E1A70CC85E}" dt="2022-09-15T08:51:15.608" v="808"/>
        <pc:sldMkLst>
          <pc:docMk/>
          <pc:sldMk cId="3083188893" sldId="420"/>
        </pc:sldMkLst>
        <pc:spChg chg="mod">
          <ac:chgData name="Huber Florian" userId="e447029a-6328-4a09-9410-16b2071bbfe0" providerId="ADAL" clId="{75499AFD-2900-2041-827B-88E1A70CC85E}" dt="2022-09-15T08:51:07.359" v="807" actId="20577"/>
          <ac:spMkLst>
            <pc:docMk/>
            <pc:sldMk cId="3083188893" sldId="420"/>
            <ac:spMk id="2" creationId="{B2CE93F9-EDF0-E8F0-79B5-C29CB0C1E56E}"/>
          </ac:spMkLst>
        </pc:spChg>
        <pc:spChg chg="mod">
          <ac:chgData name="Huber Florian" userId="e447029a-6328-4a09-9410-16b2071bbfe0" providerId="ADAL" clId="{75499AFD-2900-2041-827B-88E1A70CC85E}" dt="2022-09-15T08:51:15.608" v="808"/>
          <ac:spMkLst>
            <pc:docMk/>
            <pc:sldMk cId="3083188893" sldId="420"/>
            <ac:spMk id="3" creationId="{D37F772B-7FAD-50AA-D3BA-645DAA09FCB8}"/>
          </ac:spMkLst>
        </pc:spChg>
      </pc:sldChg>
      <pc:sldChg chg="modSp add mod">
        <pc:chgData name="Huber Florian" userId="e447029a-6328-4a09-9410-16b2071bbfe0" providerId="ADAL" clId="{75499AFD-2900-2041-827B-88E1A70CC85E}" dt="2022-09-15T08:52:13.352" v="816" actId="20577"/>
        <pc:sldMkLst>
          <pc:docMk/>
          <pc:sldMk cId="1437280254" sldId="421"/>
        </pc:sldMkLst>
        <pc:spChg chg="mod">
          <ac:chgData name="Huber Florian" userId="e447029a-6328-4a09-9410-16b2071bbfe0" providerId="ADAL" clId="{75499AFD-2900-2041-827B-88E1A70CC85E}" dt="2022-09-15T08:51:34.679" v="811" actId="20577"/>
          <ac:spMkLst>
            <pc:docMk/>
            <pc:sldMk cId="1437280254" sldId="421"/>
            <ac:spMk id="2" creationId="{B2CE93F9-EDF0-E8F0-79B5-C29CB0C1E56E}"/>
          </ac:spMkLst>
        </pc:spChg>
        <pc:spChg chg="mod">
          <ac:chgData name="Huber Florian" userId="e447029a-6328-4a09-9410-16b2071bbfe0" providerId="ADAL" clId="{75499AFD-2900-2041-827B-88E1A70CC85E}" dt="2022-09-15T08:52:13.352" v="816" actId="20577"/>
          <ac:spMkLst>
            <pc:docMk/>
            <pc:sldMk cId="1437280254" sldId="421"/>
            <ac:spMk id="3" creationId="{D37F772B-7FAD-50AA-D3BA-645DAA09FCB8}"/>
          </ac:spMkLst>
        </pc:spChg>
      </pc:sldChg>
      <pc:sldChg chg="modSp add mod">
        <pc:chgData name="Huber Florian" userId="e447029a-6328-4a09-9410-16b2071bbfe0" providerId="ADAL" clId="{75499AFD-2900-2041-827B-88E1A70CC85E}" dt="2022-09-15T08:52:54.421" v="823" actId="20577"/>
        <pc:sldMkLst>
          <pc:docMk/>
          <pc:sldMk cId="1101362054" sldId="422"/>
        </pc:sldMkLst>
        <pc:spChg chg="mod">
          <ac:chgData name="Huber Florian" userId="e447029a-6328-4a09-9410-16b2071bbfe0" providerId="ADAL" clId="{75499AFD-2900-2041-827B-88E1A70CC85E}" dt="2022-09-15T08:52:32.322" v="818"/>
          <ac:spMkLst>
            <pc:docMk/>
            <pc:sldMk cId="1101362054" sldId="422"/>
            <ac:spMk id="2" creationId="{B2CE93F9-EDF0-E8F0-79B5-C29CB0C1E56E}"/>
          </ac:spMkLst>
        </pc:spChg>
        <pc:spChg chg="mod">
          <ac:chgData name="Huber Florian" userId="e447029a-6328-4a09-9410-16b2071bbfe0" providerId="ADAL" clId="{75499AFD-2900-2041-827B-88E1A70CC85E}" dt="2022-09-15T08:52:54.421" v="823" actId="20577"/>
          <ac:spMkLst>
            <pc:docMk/>
            <pc:sldMk cId="1101362054" sldId="422"/>
            <ac:spMk id="3" creationId="{D37F772B-7FAD-50AA-D3BA-645DAA09FCB8}"/>
          </ac:spMkLst>
        </pc:spChg>
      </pc:sldChg>
      <pc:sldChg chg="modSp add mod">
        <pc:chgData name="Huber Florian" userId="e447029a-6328-4a09-9410-16b2071bbfe0" providerId="ADAL" clId="{75499AFD-2900-2041-827B-88E1A70CC85E}" dt="2022-09-15T08:56:37.811" v="828" actId="20577"/>
        <pc:sldMkLst>
          <pc:docMk/>
          <pc:sldMk cId="2686539663" sldId="423"/>
        </pc:sldMkLst>
        <pc:spChg chg="mod">
          <ac:chgData name="Huber Florian" userId="e447029a-6328-4a09-9410-16b2071bbfe0" providerId="ADAL" clId="{75499AFD-2900-2041-827B-88E1A70CC85E}" dt="2022-09-15T08:56:37.811" v="828" actId="20577"/>
          <ac:spMkLst>
            <pc:docMk/>
            <pc:sldMk cId="2686539663" sldId="423"/>
            <ac:spMk id="2" creationId="{A7E9D35D-3360-6050-83BC-868877B95CBB}"/>
          </ac:spMkLst>
        </pc:spChg>
      </pc:sldChg>
      <pc:sldChg chg="modSp add mod">
        <pc:chgData name="Huber Florian" userId="e447029a-6328-4a09-9410-16b2071bbfe0" providerId="ADAL" clId="{75499AFD-2900-2041-827B-88E1A70CC85E}" dt="2022-09-15T09:01:16.761" v="864" actId="20577"/>
        <pc:sldMkLst>
          <pc:docMk/>
          <pc:sldMk cId="3479850681" sldId="424"/>
        </pc:sldMkLst>
        <pc:spChg chg="mod">
          <ac:chgData name="Huber Florian" userId="e447029a-6328-4a09-9410-16b2071bbfe0" providerId="ADAL" clId="{75499AFD-2900-2041-827B-88E1A70CC85E}" dt="2022-09-15T09:00:59.790" v="860" actId="20577"/>
          <ac:spMkLst>
            <pc:docMk/>
            <pc:sldMk cId="3479850681" sldId="424"/>
            <ac:spMk id="2" creationId="{9F024267-CF9F-6EBC-0460-E37198F64BBD}"/>
          </ac:spMkLst>
        </pc:spChg>
        <pc:spChg chg="mod">
          <ac:chgData name="Huber Florian" userId="e447029a-6328-4a09-9410-16b2071bbfe0" providerId="ADAL" clId="{75499AFD-2900-2041-827B-88E1A70CC85E}" dt="2022-09-15T09:00:01.861" v="843" actId="20577"/>
          <ac:spMkLst>
            <pc:docMk/>
            <pc:sldMk cId="3479850681" sldId="424"/>
            <ac:spMk id="3" creationId="{6C5206B5-25AC-00B4-D56A-5C42162B1E9B}"/>
          </ac:spMkLst>
        </pc:spChg>
        <pc:spChg chg="mod">
          <ac:chgData name="Huber Florian" userId="e447029a-6328-4a09-9410-16b2071bbfe0" providerId="ADAL" clId="{75499AFD-2900-2041-827B-88E1A70CC85E}" dt="2022-09-15T09:01:16.761" v="864" actId="20577"/>
          <ac:spMkLst>
            <pc:docMk/>
            <pc:sldMk cId="3479850681" sldId="424"/>
            <ac:spMk id="6" creationId="{64318F2D-CDDA-F58A-0531-7FB182EBF4FB}"/>
          </ac:spMkLst>
        </pc:spChg>
      </pc:sldChg>
      <pc:sldChg chg="addSp delSp modSp new mod ord">
        <pc:chgData name="Huber Florian" userId="e447029a-6328-4a09-9410-16b2071bbfe0" providerId="ADAL" clId="{75499AFD-2900-2041-827B-88E1A70CC85E}" dt="2022-09-15T10:37:35.274" v="2450" actId="20578"/>
        <pc:sldMkLst>
          <pc:docMk/>
          <pc:sldMk cId="3289530720" sldId="425"/>
        </pc:sldMkLst>
        <pc:spChg chg="add del mod">
          <ac:chgData name="Huber Florian" userId="e447029a-6328-4a09-9410-16b2071bbfe0" providerId="ADAL" clId="{75499AFD-2900-2041-827B-88E1A70CC85E}" dt="2022-09-15T10:36:40.834" v="2444" actId="478"/>
          <ac:spMkLst>
            <pc:docMk/>
            <pc:sldMk cId="3289530720" sldId="425"/>
            <ac:spMk id="5" creationId="{90E3368C-F54D-4A4B-364A-36186C7F7BF5}"/>
          </ac:spMkLst>
        </pc:spChg>
        <pc:picChg chg="add del mod">
          <ac:chgData name="Huber Florian" userId="e447029a-6328-4a09-9410-16b2071bbfe0" providerId="ADAL" clId="{75499AFD-2900-2041-827B-88E1A70CC85E}" dt="2022-09-15T10:36:27.984" v="2440" actId="478"/>
          <ac:picMkLst>
            <pc:docMk/>
            <pc:sldMk cId="3289530720" sldId="425"/>
            <ac:picMk id="4" creationId="{EDF92A73-383D-7C5A-AFB0-5F14174C2AE7}"/>
          </ac:picMkLst>
        </pc:picChg>
        <pc:picChg chg="add mod">
          <ac:chgData name="Huber Florian" userId="e447029a-6328-4a09-9410-16b2071bbfe0" providerId="ADAL" clId="{75499AFD-2900-2041-827B-88E1A70CC85E}" dt="2022-09-15T10:36:36.749" v="2443" actId="1076"/>
          <ac:picMkLst>
            <pc:docMk/>
            <pc:sldMk cId="3289530720" sldId="425"/>
            <ac:picMk id="6" creationId="{63537A57-449B-DBEC-0E3E-3A6DF792F9AC}"/>
          </ac:picMkLst>
        </pc:picChg>
      </pc:sldChg>
      <pc:sldChg chg="addSp delSp modSp new mod modClrScheme chgLayout">
        <pc:chgData name="Huber Florian" userId="e447029a-6328-4a09-9410-16b2071bbfe0" providerId="ADAL" clId="{75499AFD-2900-2041-827B-88E1A70CC85E}" dt="2022-09-15T13:45:23.512" v="2953" actId="20577"/>
        <pc:sldMkLst>
          <pc:docMk/>
          <pc:sldMk cId="1197548453" sldId="426"/>
        </pc:sldMkLst>
        <pc:spChg chg="del mod ord">
          <ac:chgData name="Huber Florian" userId="e447029a-6328-4a09-9410-16b2071bbfe0" providerId="ADAL" clId="{75499AFD-2900-2041-827B-88E1A70CC85E}" dt="2022-09-15T13:36:42.723" v="2477" actId="700"/>
          <ac:spMkLst>
            <pc:docMk/>
            <pc:sldMk cId="1197548453" sldId="426"/>
            <ac:spMk id="2" creationId="{3C2584E9-71F9-F8CF-0E7C-F7B470FE07EC}"/>
          </ac:spMkLst>
        </pc:spChg>
        <pc:spChg chg="del mod ord">
          <ac:chgData name="Huber Florian" userId="e447029a-6328-4a09-9410-16b2071bbfe0" providerId="ADAL" clId="{75499AFD-2900-2041-827B-88E1A70CC85E}" dt="2022-09-15T13:36:42.723" v="2477" actId="700"/>
          <ac:spMkLst>
            <pc:docMk/>
            <pc:sldMk cId="1197548453" sldId="426"/>
            <ac:spMk id="3" creationId="{2C45A092-180A-AC2B-7C18-32E08EFA935E}"/>
          </ac:spMkLst>
        </pc:spChg>
        <pc:spChg chg="mod ord">
          <ac:chgData name="Huber Florian" userId="e447029a-6328-4a09-9410-16b2071bbfe0" providerId="ADAL" clId="{75499AFD-2900-2041-827B-88E1A70CC85E}" dt="2022-09-15T13:36:42.723" v="2477" actId="700"/>
          <ac:spMkLst>
            <pc:docMk/>
            <pc:sldMk cId="1197548453" sldId="426"/>
            <ac:spMk id="4" creationId="{822B89B3-D81B-3E11-3FFE-DCAE9E3B5EF4}"/>
          </ac:spMkLst>
        </pc:spChg>
        <pc:spChg chg="mod ord">
          <ac:chgData name="Huber Florian" userId="e447029a-6328-4a09-9410-16b2071bbfe0" providerId="ADAL" clId="{75499AFD-2900-2041-827B-88E1A70CC85E}" dt="2022-09-15T13:36:42.723" v="2477" actId="700"/>
          <ac:spMkLst>
            <pc:docMk/>
            <pc:sldMk cId="1197548453" sldId="426"/>
            <ac:spMk id="5" creationId="{3036B38F-BF8F-8BF6-6440-0F06F50548B2}"/>
          </ac:spMkLst>
        </pc:spChg>
        <pc:spChg chg="del mod ord">
          <ac:chgData name="Huber Florian" userId="e447029a-6328-4a09-9410-16b2071bbfe0" providerId="ADAL" clId="{75499AFD-2900-2041-827B-88E1A70CC85E}" dt="2022-09-15T13:36:42.723" v="2477" actId="700"/>
          <ac:spMkLst>
            <pc:docMk/>
            <pc:sldMk cId="1197548453" sldId="426"/>
            <ac:spMk id="6" creationId="{64D476D7-4F15-2E05-2176-66DE17A7DF4A}"/>
          </ac:spMkLst>
        </pc:spChg>
        <pc:spChg chg="add mod ord">
          <ac:chgData name="Huber Florian" userId="e447029a-6328-4a09-9410-16b2071bbfe0" providerId="ADAL" clId="{75499AFD-2900-2041-827B-88E1A70CC85E}" dt="2022-09-15T13:37:54.417" v="2571" actId="14100"/>
          <ac:spMkLst>
            <pc:docMk/>
            <pc:sldMk cId="1197548453" sldId="426"/>
            <ac:spMk id="7" creationId="{A1567CE7-326E-5F3F-7E8F-46A3CAA04534}"/>
          </ac:spMkLst>
        </pc:spChg>
        <pc:spChg chg="add mod ord">
          <ac:chgData name="Huber Florian" userId="e447029a-6328-4a09-9410-16b2071bbfe0" providerId="ADAL" clId="{75499AFD-2900-2041-827B-88E1A70CC85E}" dt="2022-09-15T13:43:25.337" v="2876" actId="20577"/>
          <ac:spMkLst>
            <pc:docMk/>
            <pc:sldMk cId="1197548453" sldId="426"/>
            <ac:spMk id="8" creationId="{203398A6-A45B-72F9-D272-596BB68FBA58}"/>
          </ac:spMkLst>
        </pc:spChg>
        <pc:spChg chg="add mod ord">
          <ac:chgData name="Huber Florian" userId="e447029a-6328-4a09-9410-16b2071bbfe0" providerId="ADAL" clId="{75499AFD-2900-2041-827B-88E1A70CC85E}" dt="2022-09-15T13:45:23.512" v="2953" actId="20577"/>
          <ac:spMkLst>
            <pc:docMk/>
            <pc:sldMk cId="1197548453" sldId="426"/>
            <ac:spMk id="9" creationId="{D9D29EC7-3D72-1CA4-F780-837CCDB4356E}"/>
          </ac:spMkLst>
        </pc:spChg>
      </pc:sldChg>
      <pc:sldChg chg="add del">
        <pc:chgData name="Huber Florian" userId="e447029a-6328-4a09-9410-16b2071bbfe0" providerId="ADAL" clId="{75499AFD-2900-2041-827B-88E1A70CC85E}" dt="2022-09-15T13:36:32.594" v="2475" actId="2890"/>
        <pc:sldMkLst>
          <pc:docMk/>
          <pc:sldMk cId="1941983395" sldId="426"/>
        </pc:sldMkLst>
      </pc:sldChg>
      <pc:sldChg chg="addSp modSp add del mod chgLayout">
        <pc:chgData name="Huber Florian" userId="e447029a-6328-4a09-9410-16b2071bbfe0" providerId="ADAL" clId="{75499AFD-2900-2041-827B-88E1A70CC85E}" dt="2022-09-18T10:08:31.540" v="3080" actId="2696"/>
        <pc:sldMkLst>
          <pc:docMk/>
          <pc:sldMk cId="2995907346" sldId="427"/>
        </pc:sldMkLst>
        <pc:spChg chg="mod ord">
          <ac:chgData name="Huber Florian" userId="e447029a-6328-4a09-9410-16b2071bbfe0" providerId="ADAL" clId="{75499AFD-2900-2041-827B-88E1A70CC85E}" dt="2022-09-18T10:06:45.800" v="3052" actId="20577"/>
          <ac:spMkLst>
            <pc:docMk/>
            <pc:sldMk cId="2995907346" sldId="427"/>
            <ac:spMk id="2" creationId="{A7E9D35D-3360-6050-83BC-868877B95CBB}"/>
          </ac:spMkLst>
        </pc:spChg>
        <pc:spChg chg="add mod ord">
          <ac:chgData name="Huber Florian" userId="e447029a-6328-4a09-9410-16b2071bbfe0" providerId="ADAL" clId="{75499AFD-2900-2041-827B-88E1A70CC85E}" dt="2022-09-18T10:05:46.375" v="3020"/>
          <ac:spMkLst>
            <pc:docMk/>
            <pc:sldMk cId="2995907346" sldId="427"/>
            <ac:spMk id="3" creationId="{69832E5B-7943-3399-26AB-09AEBAFB2C96}"/>
          </ac:spMkLst>
        </pc:spChg>
        <pc:spChg chg="mod ord">
          <ac:chgData name="Huber Florian" userId="e447029a-6328-4a09-9410-16b2071bbfe0" providerId="ADAL" clId="{75499AFD-2900-2041-827B-88E1A70CC85E}" dt="2022-09-18T10:05:36.748" v="3018" actId="700"/>
          <ac:spMkLst>
            <pc:docMk/>
            <pc:sldMk cId="2995907346" sldId="427"/>
            <ac:spMk id="4" creationId="{DD75BFDB-E1F6-6F44-C87A-828D03B04B1E}"/>
          </ac:spMkLst>
        </pc:spChg>
        <pc:spChg chg="mod ord">
          <ac:chgData name="Huber Florian" userId="e447029a-6328-4a09-9410-16b2071bbfe0" providerId="ADAL" clId="{75499AFD-2900-2041-827B-88E1A70CC85E}" dt="2022-09-18T10:05:36.748" v="3018" actId="700"/>
          <ac:spMkLst>
            <pc:docMk/>
            <pc:sldMk cId="2995907346" sldId="427"/>
            <ac:spMk id="5" creationId="{EDE58F2D-F591-90E1-92F7-A6FD92301DB0}"/>
          </ac:spMkLst>
        </pc:spChg>
      </pc:sldChg>
    </pc:docChg>
  </pc:docChgLst>
  <pc:docChgLst>
    <pc:chgData name="Huber Florian" userId="e447029a-6328-4a09-9410-16b2071bbfe0" providerId="ADAL" clId="{29AD1A97-3084-5640-92A8-C27079F723C2}"/>
    <pc:docChg chg="undo custSel modSld sldOrd">
      <pc:chgData name="Huber Florian" userId="e447029a-6328-4a09-9410-16b2071bbfe0" providerId="ADAL" clId="{29AD1A97-3084-5640-92A8-C27079F723C2}" dt="2022-08-31T18:59:19.050" v="25" actId="20577"/>
      <pc:docMkLst>
        <pc:docMk/>
      </pc:docMkLst>
      <pc:sldChg chg="ord">
        <pc:chgData name="Huber Florian" userId="e447029a-6328-4a09-9410-16b2071bbfe0" providerId="ADAL" clId="{29AD1A97-3084-5640-92A8-C27079F723C2}" dt="2022-08-29T18:06:23.766" v="0" actId="20578"/>
        <pc:sldMkLst>
          <pc:docMk/>
          <pc:sldMk cId="2082533626" sldId="346"/>
        </pc:sldMkLst>
      </pc:sldChg>
      <pc:sldChg chg="modSp mod">
        <pc:chgData name="Huber Florian" userId="e447029a-6328-4a09-9410-16b2071bbfe0" providerId="ADAL" clId="{29AD1A97-3084-5640-92A8-C27079F723C2}" dt="2022-08-29T18:07:55.017" v="2" actId="1076"/>
        <pc:sldMkLst>
          <pc:docMk/>
          <pc:sldMk cId="2964785827" sldId="355"/>
        </pc:sldMkLst>
        <pc:picChg chg="mod">
          <ac:chgData name="Huber Florian" userId="e447029a-6328-4a09-9410-16b2071bbfe0" providerId="ADAL" clId="{29AD1A97-3084-5640-92A8-C27079F723C2}" dt="2022-08-29T18:07:55.017" v="2" actId="1076"/>
          <ac:picMkLst>
            <pc:docMk/>
            <pc:sldMk cId="2964785827" sldId="355"/>
            <ac:picMk id="6" creationId="{ECF8D9C3-1A24-F708-99D3-7DAFB00919AE}"/>
          </ac:picMkLst>
        </pc:picChg>
      </pc:sldChg>
      <pc:sldChg chg="modSp mod">
        <pc:chgData name="Huber Florian" userId="e447029a-6328-4a09-9410-16b2071bbfe0" providerId="ADAL" clId="{29AD1A97-3084-5640-92A8-C27079F723C2}" dt="2022-08-31T18:59:19.050" v="25" actId="20577"/>
        <pc:sldMkLst>
          <pc:docMk/>
          <pc:sldMk cId="3435754865" sldId="358"/>
        </pc:sldMkLst>
        <pc:spChg chg="mod">
          <ac:chgData name="Huber Florian" userId="e447029a-6328-4a09-9410-16b2071bbfe0" providerId="ADAL" clId="{29AD1A97-3084-5640-92A8-C27079F723C2}" dt="2022-08-31T18:59:19.050" v="25" actId="20577"/>
          <ac:spMkLst>
            <pc:docMk/>
            <pc:sldMk cId="3435754865" sldId="358"/>
            <ac:spMk id="5" creationId="{EA8C310A-8EDA-DBD7-B277-C3ABDC0C627A}"/>
          </ac:spMkLst>
        </pc:spChg>
        <pc:spChg chg="mod">
          <ac:chgData name="Huber Florian" userId="e447029a-6328-4a09-9410-16b2071bbfe0" providerId="ADAL" clId="{29AD1A97-3084-5640-92A8-C27079F723C2}" dt="2022-08-31T18:59:00.556" v="22" actId="6549"/>
          <ac:spMkLst>
            <pc:docMk/>
            <pc:sldMk cId="3435754865" sldId="358"/>
            <ac:spMk id="6" creationId="{8F861A38-9700-9CBA-5722-36D188C9A522}"/>
          </ac:spMkLst>
        </pc:spChg>
      </pc:sldChg>
      <pc:sldChg chg="modSp mod ord">
        <pc:chgData name="Huber Florian" userId="e447029a-6328-4a09-9410-16b2071bbfe0" providerId="ADAL" clId="{29AD1A97-3084-5640-92A8-C27079F723C2}" dt="2022-08-29T18:09:34.901" v="19" actId="20577"/>
        <pc:sldMkLst>
          <pc:docMk/>
          <pc:sldMk cId="3288437789" sldId="360"/>
        </pc:sldMkLst>
        <pc:spChg chg="mod">
          <ac:chgData name="Huber Florian" userId="e447029a-6328-4a09-9410-16b2071bbfe0" providerId="ADAL" clId="{29AD1A97-3084-5640-92A8-C27079F723C2}" dt="2022-08-29T18:09:34.901" v="19" actId="20577"/>
          <ac:spMkLst>
            <pc:docMk/>
            <pc:sldMk cId="3288437789" sldId="360"/>
            <ac:spMk id="6" creationId="{94CC8600-063F-A893-AE99-0F9D6D71E423}"/>
          </ac:spMkLst>
        </pc:spChg>
      </pc:sldChg>
      <pc:sldChg chg="modSp mod">
        <pc:chgData name="Huber Florian" userId="e447029a-6328-4a09-9410-16b2071bbfe0" providerId="ADAL" clId="{29AD1A97-3084-5640-92A8-C27079F723C2}" dt="2022-08-29T18:29:12.070" v="20" actId="115"/>
        <pc:sldMkLst>
          <pc:docMk/>
          <pc:sldMk cId="2144853786" sldId="369"/>
        </pc:sldMkLst>
        <pc:spChg chg="mod">
          <ac:chgData name="Huber Florian" userId="e447029a-6328-4a09-9410-16b2071bbfe0" providerId="ADAL" clId="{29AD1A97-3084-5640-92A8-C27079F723C2}" dt="2022-08-29T18:29:12.070" v="20" actId="115"/>
          <ac:spMkLst>
            <pc:docMk/>
            <pc:sldMk cId="2144853786" sldId="369"/>
            <ac:spMk id="5" creationId="{AB9A5BFE-4874-B34B-8A2A-82D1EB42D68D}"/>
          </ac:spMkLst>
        </pc:spChg>
      </pc:sldChg>
    </pc:docChg>
  </pc:docChgLst>
  <pc:docChgLst>
    <pc:chgData name="Huber Florian" userId="e447029a-6328-4a09-9410-16b2071bbfe0" providerId="ADAL" clId="{709DF653-C4A0-4F43-8D4A-3917A567B266}"/>
    <pc:docChg chg="undo custSel addSld delSld modSld sldOrd">
      <pc:chgData name="Huber Florian" userId="e447029a-6328-4a09-9410-16b2071bbfe0" providerId="ADAL" clId="{709DF653-C4A0-4F43-8D4A-3917A567B266}" dt="2022-08-25T10:04:19.714" v="2773" actId="113"/>
      <pc:docMkLst>
        <pc:docMk/>
      </pc:docMkLst>
      <pc:sldChg chg="delSp mod">
        <pc:chgData name="Huber Florian" userId="e447029a-6328-4a09-9410-16b2071bbfe0" providerId="ADAL" clId="{709DF653-C4A0-4F43-8D4A-3917A567B266}" dt="2022-08-25T07:48:46.617" v="0" actId="478"/>
        <pc:sldMkLst>
          <pc:docMk/>
          <pc:sldMk cId="158673916" sldId="286"/>
        </pc:sldMkLst>
        <pc:spChg chg="del">
          <ac:chgData name="Huber Florian" userId="e447029a-6328-4a09-9410-16b2071bbfe0" providerId="ADAL" clId="{709DF653-C4A0-4F43-8D4A-3917A567B266}" dt="2022-08-25T07:48:46.617" v="0" actId="478"/>
          <ac:spMkLst>
            <pc:docMk/>
            <pc:sldMk cId="158673916" sldId="286"/>
            <ac:spMk id="8" creationId="{7DF07699-65D2-40A9-308A-33A34F2355AB}"/>
          </ac:spMkLst>
        </pc:spChg>
      </pc:sldChg>
      <pc:sldChg chg="addSp delSp modSp mod ord">
        <pc:chgData name="Huber Florian" userId="e447029a-6328-4a09-9410-16b2071bbfe0" providerId="ADAL" clId="{709DF653-C4A0-4F43-8D4A-3917A567B266}" dt="2022-08-25T09:55:07.075" v="2752" actId="478"/>
        <pc:sldMkLst>
          <pc:docMk/>
          <pc:sldMk cId="1515793328" sldId="319"/>
        </pc:sldMkLst>
        <pc:spChg chg="mod">
          <ac:chgData name="Huber Florian" userId="e447029a-6328-4a09-9410-16b2071bbfe0" providerId="ADAL" clId="{709DF653-C4A0-4F43-8D4A-3917A567B266}" dt="2022-08-25T08:04:38.641" v="445" actId="20577"/>
          <ac:spMkLst>
            <pc:docMk/>
            <pc:sldMk cId="1515793328" sldId="319"/>
            <ac:spMk id="2" creationId="{7DC27E51-C34C-2D41-A05E-2B46F0D72781}"/>
          </ac:spMkLst>
        </pc:spChg>
        <pc:spChg chg="mod">
          <ac:chgData name="Huber Florian" userId="e447029a-6328-4a09-9410-16b2071bbfe0" providerId="ADAL" clId="{709DF653-C4A0-4F43-8D4A-3917A567B266}" dt="2022-08-25T08:06:35.199" v="689" actId="20577"/>
          <ac:spMkLst>
            <pc:docMk/>
            <pc:sldMk cId="1515793328" sldId="319"/>
            <ac:spMk id="5" creationId="{AB9A5BFE-4874-B34B-8A2A-82D1EB42D68D}"/>
          </ac:spMkLst>
        </pc:spChg>
        <pc:spChg chg="del">
          <ac:chgData name="Huber Florian" userId="e447029a-6328-4a09-9410-16b2071bbfe0" providerId="ADAL" clId="{709DF653-C4A0-4F43-8D4A-3917A567B266}" dt="2022-08-25T08:11:05.986" v="697" actId="478"/>
          <ac:spMkLst>
            <pc:docMk/>
            <pc:sldMk cId="1515793328" sldId="319"/>
            <ac:spMk id="6" creationId="{9E5236C8-AC88-5748-B8B8-8BBB71EA0850}"/>
          </ac:spMkLst>
        </pc:spChg>
        <pc:spChg chg="add del mod">
          <ac:chgData name="Huber Florian" userId="e447029a-6328-4a09-9410-16b2071bbfe0" providerId="ADAL" clId="{709DF653-C4A0-4F43-8D4A-3917A567B266}" dt="2022-08-25T09:55:07.075" v="2752" actId="478"/>
          <ac:spMkLst>
            <pc:docMk/>
            <pc:sldMk cId="1515793328" sldId="319"/>
            <ac:spMk id="8" creationId="{7FDD6A6F-9CB4-7F08-FFC5-042D7B11C580}"/>
          </ac:spMkLst>
        </pc:spChg>
      </pc:sldChg>
      <pc:sldChg chg="modSp mod ord">
        <pc:chgData name="Huber Florian" userId="e447029a-6328-4a09-9410-16b2071bbfe0" providerId="ADAL" clId="{709DF653-C4A0-4F43-8D4A-3917A567B266}" dt="2022-08-25T08:29:02.593" v="1346" actId="20577"/>
        <pc:sldMkLst>
          <pc:docMk/>
          <pc:sldMk cId="2082533626" sldId="346"/>
        </pc:sldMkLst>
        <pc:spChg chg="mod">
          <ac:chgData name="Huber Florian" userId="e447029a-6328-4a09-9410-16b2071bbfe0" providerId="ADAL" clId="{709DF653-C4A0-4F43-8D4A-3917A567B266}" dt="2022-08-25T08:28:51.993" v="1340" actId="20577"/>
          <ac:spMkLst>
            <pc:docMk/>
            <pc:sldMk cId="2082533626" sldId="346"/>
            <ac:spMk id="2" creationId="{7DC27E51-C34C-2D41-A05E-2B46F0D72781}"/>
          </ac:spMkLst>
        </pc:spChg>
        <pc:spChg chg="mod">
          <ac:chgData name="Huber Florian" userId="e447029a-6328-4a09-9410-16b2071bbfe0" providerId="ADAL" clId="{709DF653-C4A0-4F43-8D4A-3917A567B266}" dt="2022-08-25T08:29:02.593" v="1346" actId="20577"/>
          <ac:spMkLst>
            <pc:docMk/>
            <pc:sldMk cId="2082533626" sldId="346"/>
            <ac:spMk id="6" creationId="{9E5236C8-AC88-5748-B8B8-8BBB71EA0850}"/>
          </ac:spMkLst>
        </pc:spChg>
      </pc:sldChg>
      <pc:sldChg chg="del">
        <pc:chgData name="Huber Florian" userId="e447029a-6328-4a09-9410-16b2071bbfe0" providerId="ADAL" clId="{709DF653-C4A0-4F43-8D4A-3917A567B266}" dt="2022-08-25T08:28:27.892" v="1336" actId="2696"/>
        <pc:sldMkLst>
          <pc:docMk/>
          <pc:sldMk cId="3842979164" sldId="353"/>
        </pc:sldMkLst>
      </pc:sldChg>
      <pc:sldChg chg="ord">
        <pc:chgData name="Huber Florian" userId="e447029a-6328-4a09-9410-16b2071bbfe0" providerId="ADAL" clId="{709DF653-C4A0-4F43-8D4A-3917A567B266}" dt="2022-08-25T08:08:59.426" v="692" actId="20578"/>
        <pc:sldMkLst>
          <pc:docMk/>
          <pc:sldMk cId="2964785827" sldId="355"/>
        </pc:sldMkLst>
      </pc:sldChg>
      <pc:sldChg chg="addSp delSp modSp new mod modClrScheme chgLayout">
        <pc:chgData name="Huber Florian" userId="e447029a-6328-4a09-9410-16b2071bbfe0" providerId="ADAL" clId="{709DF653-C4A0-4F43-8D4A-3917A567B266}" dt="2022-08-25T10:00:56.080" v="2766" actId="14100"/>
        <pc:sldMkLst>
          <pc:docMk/>
          <pc:sldMk cId="1429787185" sldId="356"/>
        </pc:sldMkLst>
        <pc:spChg chg="mod ord">
          <ac:chgData name="Huber Florian" userId="e447029a-6328-4a09-9410-16b2071bbfe0" providerId="ADAL" clId="{709DF653-C4A0-4F43-8D4A-3917A567B266}" dt="2022-08-25T10:00:56.080" v="2766" actId="14100"/>
          <ac:spMkLst>
            <pc:docMk/>
            <pc:sldMk cId="1429787185" sldId="356"/>
            <ac:spMk id="2" creationId="{A7E9D35D-3360-6050-83BC-868877B95CBB}"/>
          </ac:spMkLst>
        </pc:spChg>
        <pc:spChg chg="del mod ord">
          <ac:chgData name="Huber Florian" userId="e447029a-6328-4a09-9410-16b2071bbfe0" providerId="ADAL" clId="{709DF653-C4A0-4F43-8D4A-3917A567B266}" dt="2022-08-25T07:53:56.921" v="62" actId="478"/>
          <ac:spMkLst>
            <pc:docMk/>
            <pc:sldMk cId="1429787185" sldId="356"/>
            <ac:spMk id="3" creationId="{1BAFB5BF-690F-7DBD-29AA-08C845FACB5C}"/>
          </ac:spMkLst>
        </pc:spChg>
        <pc:spChg chg="mod ord">
          <ac:chgData name="Huber Florian" userId="e447029a-6328-4a09-9410-16b2071bbfe0" providerId="ADAL" clId="{709DF653-C4A0-4F43-8D4A-3917A567B266}" dt="2022-08-25T08:10:21.993" v="696" actId="700"/>
          <ac:spMkLst>
            <pc:docMk/>
            <pc:sldMk cId="1429787185" sldId="356"/>
            <ac:spMk id="4" creationId="{DD75BFDB-E1F6-6F44-C87A-828D03B04B1E}"/>
          </ac:spMkLst>
        </pc:spChg>
        <pc:spChg chg="mod ord">
          <ac:chgData name="Huber Florian" userId="e447029a-6328-4a09-9410-16b2071bbfe0" providerId="ADAL" clId="{709DF653-C4A0-4F43-8D4A-3917A567B266}" dt="2022-08-25T08:10:21.993" v="696" actId="700"/>
          <ac:spMkLst>
            <pc:docMk/>
            <pc:sldMk cId="1429787185" sldId="356"/>
            <ac:spMk id="5" creationId="{EDE58F2D-F591-90E1-92F7-A6FD92301DB0}"/>
          </ac:spMkLst>
        </pc:spChg>
        <pc:spChg chg="add del mod">
          <ac:chgData name="Huber Florian" userId="e447029a-6328-4a09-9410-16b2071bbfe0" providerId="ADAL" clId="{709DF653-C4A0-4F43-8D4A-3917A567B266}" dt="2022-08-25T07:54:21.468" v="88" actId="478"/>
          <ac:spMkLst>
            <pc:docMk/>
            <pc:sldMk cId="1429787185" sldId="356"/>
            <ac:spMk id="7" creationId="{E73042B7-0ECF-E751-BA1B-0AA39B37AA30}"/>
          </ac:spMkLst>
        </pc:spChg>
        <pc:spChg chg="add del mod ord">
          <ac:chgData name="Huber Florian" userId="e447029a-6328-4a09-9410-16b2071bbfe0" providerId="ADAL" clId="{709DF653-C4A0-4F43-8D4A-3917A567B266}" dt="2022-08-25T10:00:50.223" v="2765" actId="478"/>
          <ac:spMkLst>
            <pc:docMk/>
            <pc:sldMk cId="1429787185" sldId="356"/>
            <ac:spMk id="8" creationId="{9451A7E5-E9FD-666A-A17D-699D5294D7D4}"/>
          </ac:spMkLst>
        </pc:spChg>
        <pc:spChg chg="add del mod ord">
          <ac:chgData name="Huber Florian" userId="e447029a-6328-4a09-9410-16b2071bbfe0" providerId="ADAL" clId="{709DF653-C4A0-4F43-8D4A-3917A567B266}" dt="2022-08-25T08:10:04.165" v="694" actId="700"/>
          <ac:spMkLst>
            <pc:docMk/>
            <pc:sldMk cId="1429787185" sldId="356"/>
            <ac:spMk id="9" creationId="{DA460F3B-5E97-BDD1-DE09-789D5D750965}"/>
          </ac:spMkLst>
        </pc:spChg>
        <pc:spChg chg="add del mod ord">
          <ac:chgData name="Huber Florian" userId="e447029a-6328-4a09-9410-16b2071bbfe0" providerId="ADAL" clId="{709DF653-C4A0-4F43-8D4A-3917A567B266}" dt="2022-08-25T08:10:21.993" v="696" actId="700"/>
          <ac:spMkLst>
            <pc:docMk/>
            <pc:sldMk cId="1429787185" sldId="356"/>
            <ac:spMk id="10" creationId="{8AD86BD7-9272-1BF5-743A-817C78DC58F7}"/>
          </ac:spMkLst>
        </pc:spChg>
      </pc:sldChg>
      <pc:sldChg chg="addSp delSp modSp add mod">
        <pc:chgData name="Huber Florian" userId="e447029a-6328-4a09-9410-16b2071bbfe0" providerId="ADAL" clId="{709DF653-C4A0-4F43-8D4A-3917A567B266}" dt="2022-08-25T07:56:17.179" v="126" actId="1076"/>
        <pc:sldMkLst>
          <pc:docMk/>
          <pc:sldMk cId="1852623429" sldId="357"/>
        </pc:sldMkLst>
        <pc:spChg chg="del">
          <ac:chgData name="Huber Florian" userId="e447029a-6328-4a09-9410-16b2071bbfe0" providerId="ADAL" clId="{709DF653-C4A0-4F43-8D4A-3917A567B266}" dt="2022-08-25T07:56:06.262" v="124" actId="478"/>
          <ac:spMkLst>
            <pc:docMk/>
            <pc:sldMk cId="1852623429" sldId="357"/>
            <ac:spMk id="2" creationId="{A7E9D35D-3360-6050-83BC-868877B95CBB}"/>
          </ac:spMkLst>
        </pc:spChg>
        <pc:spChg chg="mod">
          <ac:chgData name="Huber Florian" userId="e447029a-6328-4a09-9410-16b2071bbfe0" providerId="ADAL" clId="{709DF653-C4A0-4F43-8D4A-3917A567B266}" dt="2022-08-25T07:56:17.179" v="126" actId="1076"/>
          <ac:spMkLst>
            <pc:docMk/>
            <pc:sldMk cId="1852623429" sldId="357"/>
            <ac:spMk id="3" creationId="{1BAFB5BF-690F-7DBD-29AA-08C845FACB5C}"/>
          </ac:spMkLst>
        </pc:spChg>
        <pc:spChg chg="add del mod">
          <ac:chgData name="Huber Florian" userId="e447029a-6328-4a09-9410-16b2071bbfe0" providerId="ADAL" clId="{709DF653-C4A0-4F43-8D4A-3917A567B266}" dt="2022-08-25T07:56:07.964" v="125" actId="478"/>
          <ac:spMkLst>
            <pc:docMk/>
            <pc:sldMk cId="1852623429" sldId="357"/>
            <ac:spMk id="7" creationId="{786EF7F3-A828-7AB9-4D55-E1DA6CA2DCBB}"/>
          </ac:spMkLst>
        </pc:spChg>
      </pc:sldChg>
      <pc:sldChg chg="modSp new mod">
        <pc:chgData name="Huber Florian" userId="e447029a-6328-4a09-9410-16b2071bbfe0" providerId="ADAL" clId="{709DF653-C4A0-4F43-8D4A-3917A567B266}" dt="2022-08-25T08:11:48.022" v="709" actId="20577"/>
        <pc:sldMkLst>
          <pc:docMk/>
          <pc:sldMk cId="3435754865" sldId="358"/>
        </pc:sldMkLst>
        <pc:spChg chg="mod">
          <ac:chgData name="Huber Florian" userId="e447029a-6328-4a09-9410-16b2071bbfe0" providerId="ADAL" clId="{709DF653-C4A0-4F43-8D4A-3917A567B266}" dt="2022-08-25T08:00:23.416" v="281" actId="20577"/>
          <ac:spMkLst>
            <pc:docMk/>
            <pc:sldMk cId="3435754865" sldId="358"/>
            <ac:spMk id="2" creationId="{43235AB7-997C-9F48-1AEF-61FA34D81E78}"/>
          </ac:spMkLst>
        </pc:spChg>
        <pc:spChg chg="mod">
          <ac:chgData name="Huber Florian" userId="e447029a-6328-4a09-9410-16b2071bbfe0" providerId="ADAL" clId="{709DF653-C4A0-4F43-8D4A-3917A567B266}" dt="2022-08-25T08:11:48.022" v="709" actId="20577"/>
          <ac:spMkLst>
            <pc:docMk/>
            <pc:sldMk cId="3435754865" sldId="358"/>
            <ac:spMk id="5" creationId="{EA8C310A-8EDA-DBD7-B277-C3ABDC0C627A}"/>
          </ac:spMkLst>
        </pc:spChg>
        <pc:spChg chg="mod">
          <ac:chgData name="Huber Florian" userId="e447029a-6328-4a09-9410-16b2071bbfe0" providerId="ADAL" clId="{709DF653-C4A0-4F43-8D4A-3917A567B266}" dt="2022-08-25T08:01:14.106" v="351" actId="20577"/>
          <ac:spMkLst>
            <pc:docMk/>
            <pc:sldMk cId="3435754865" sldId="358"/>
            <ac:spMk id="6" creationId="{8F861A38-9700-9CBA-5722-36D188C9A522}"/>
          </ac:spMkLst>
        </pc:spChg>
      </pc:sldChg>
      <pc:sldChg chg="delSp modSp add mod ord">
        <pc:chgData name="Huber Florian" userId="e447029a-6328-4a09-9410-16b2071bbfe0" providerId="ADAL" clId="{709DF653-C4A0-4F43-8D4A-3917A567B266}" dt="2022-08-25T10:01:10.820" v="2768" actId="113"/>
        <pc:sldMkLst>
          <pc:docMk/>
          <pc:sldMk cId="3009990929" sldId="359"/>
        </pc:sldMkLst>
        <pc:spChg chg="mod">
          <ac:chgData name="Huber Florian" userId="e447029a-6328-4a09-9410-16b2071bbfe0" providerId="ADAL" clId="{709DF653-C4A0-4F43-8D4A-3917A567B266}" dt="2022-08-25T10:01:10.820" v="2768" actId="113"/>
          <ac:spMkLst>
            <pc:docMk/>
            <pc:sldMk cId="3009990929" sldId="359"/>
            <ac:spMk id="2" creationId="{A7E9D35D-3360-6050-83BC-868877B95CBB}"/>
          </ac:spMkLst>
        </pc:spChg>
        <pc:spChg chg="del mod">
          <ac:chgData name="Huber Florian" userId="e447029a-6328-4a09-9410-16b2071bbfe0" providerId="ADAL" clId="{709DF653-C4A0-4F43-8D4A-3917A567B266}" dt="2022-08-25T09:55:19.687" v="2753" actId="478"/>
          <ac:spMkLst>
            <pc:docMk/>
            <pc:sldMk cId="3009990929" sldId="359"/>
            <ac:spMk id="8" creationId="{9451A7E5-E9FD-666A-A17D-699D5294D7D4}"/>
          </ac:spMkLst>
        </pc:spChg>
      </pc:sldChg>
      <pc:sldChg chg="addSp modSp new mod modClrScheme chgLayout">
        <pc:chgData name="Huber Florian" userId="e447029a-6328-4a09-9410-16b2071bbfe0" providerId="ADAL" clId="{709DF653-C4A0-4F43-8D4A-3917A567B266}" dt="2022-08-25T09:55:53.496" v="2756" actId="14100"/>
        <pc:sldMkLst>
          <pc:docMk/>
          <pc:sldMk cId="3288437789" sldId="360"/>
        </pc:sldMkLst>
        <pc:spChg chg="mod ord">
          <ac:chgData name="Huber Florian" userId="e447029a-6328-4a09-9410-16b2071bbfe0" providerId="ADAL" clId="{709DF653-C4A0-4F43-8D4A-3917A567B266}" dt="2022-08-25T08:14:06.535" v="812" actId="700"/>
          <ac:spMkLst>
            <pc:docMk/>
            <pc:sldMk cId="3288437789" sldId="360"/>
            <ac:spMk id="2" creationId="{6654164D-DCA6-3722-673E-443517FF566D}"/>
          </ac:spMkLst>
        </pc:spChg>
        <pc:spChg chg="mod ord">
          <ac:chgData name="Huber Florian" userId="e447029a-6328-4a09-9410-16b2071bbfe0" providerId="ADAL" clId="{709DF653-C4A0-4F43-8D4A-3917A567B266}" dt="2022-08-25T09:55:39.885" v="2754" actId="242"/>
          <ac:spMkLst>
            <pc:docMk/>
            <pc:sldMk cId="3288437789" sldId="360"/>
            <ac:spMk id="3" creationId="{9DD05717-628F-A803-1DFB-D93964D6747D}"/>
          </ac:spMkLst>
        </pc:spChg>
        <pc:spChg chg="mod ord">
          <ac:chgData name="Huber Florian" userId="e447029a-6328-4a09-9410-16b2071bbfe0" providerId="ADAL" clId="{709DF653-C4A0-4F43-8D4A-3917A567B266}" dt="2022-08-25T08:14:06.535" v="812" actId="700"/>
          <ac:spMkLst>
            <pc:docMk/>
            <pc:sldMk cId="3288437789" sldId="360"/>
            <ac:spMk id="4" creationId="{52B1B7F0-B8B8-26DA-31AF-1D183A5A3CB7}"/>
          </ac:spMkLst>
        </pc:spChg>
        <pc:spChg chg="mod ord">
          <ac:chgData name="Huber Florian" userId="e447029a-6328-4a09-9410-16b2071bbfe0" providerId="ADAL" clId="{709DF653-C4A0-4F43-8D4A-3917A567B266}" dt="2022-08-25T08:14:06.535" v="812" actId="700"/>
          <ac:spMkLst>
            <pc:docMk/>
            <pc:sldMk cId="3288437789" sldId="360"/>
            <ac:spMk id="5" creationId="{300B6C71-6480-234E-CC52-ECF5E22F9D15}"/>
          </ac:spMkLst>
        </pc:spChg>
        <pc:spChg chg="add mod ord">
          <ac:chgData name="Huber Florian" userId="e447029a-6328-4a09-9410-16b2071bbfe0" providerId="ADAL" clId="{709DF653-C4A0-4F43-8D4A-3917A567B266}" dt="2022-08-25T09:55:53.496" v="2756" actId="14100"/>
          <ac:spMkLst>
            <pc:docMk/>
            <pc:sldMk cId="3288437789" sldId="360"/>
            <ac:spMk id="6" creationId="{94CC8600-063F-A893-AE99-0F9D6D71E423}"/>
          </ac:spMkLst>
        </pc:spChg>
      </pc:sldChg>
      <pc:sldChg chg="modSp new mod modClrScheme chgLayout">
        <pc:chgData name="Huber Florian" userId="e447029a-6328-4a09-9410-16b2071bbfe0" providerId="ADAL" clId="{709DF653-C4A0-4F43-8D4A-3917A567B266}" dt="2022-08-25T09:56:10.819" v="2757" actId="14100"/>
        <pc:sldMkLst>
          <pc:docMk/>
          <pc:sldMk cId="2041222895" sldId="361"/>
        </pc:sldMkLst>
        <pc:spChg chg="mod ord">
          <ac:chgData name="Huber Florian" userId="e447029a-6328-4a09-9410-16b2071bbfe0" providerId="ADAL" clId="{709DF653-C4A0-4F43-8D4A-3917A567B266}" dt="2022-08-25T08:17:21.274" v="1029" actId="700"/>
          <ac:spMkLst>
            <pc:docMk/>
            <pc:sldMk cId="2041222895" sldId="361"/>
            <ac:spMk id="2" creationId="{02A4B574-90BF-2BC2-7D2A-6D8F84368390}"/>
          </ac:spMkLst>
        </pc:spChg>
        <pc:spChg chg="mod ord">
          <ac:chgData name="Huber Florian" userId="e447029a-6328-4a09-9410-16b2071bbfe0" providerId="ADAL" clId="{709DF653-C4A0-4F43-8D4A-3917A567B266}" dt="2022-08-25T08:17:21.274" v="1029" actId="700"/>
          <ac:spMkLst>
            <pc:docMk/>
            <pc:sldMk cId="2041222895" sldId="361"/>
            <ac:spMk id="3" creationId="{F1F91257-C276-8E43-374B-8A8573FBF14F}"/>
          </ac:spMkLst>
        </pc:spChg>
        <pc:spChg chg="mod ord">
          <ac:chgData name="Huber Florian" userId="e447029a-6328-4a09-9410-16b2071bbfe0" providerId="ADAL" clId="{709DF653-C4A0-4F43-8D4A-3917A567B266}" dt="2022-08-25T08:17:21.274" v="1029" actId="700"/>
          <ac:spMkLst>
            <pc:docMk/>
            <pc:sldMk cId="2041222895" sldId="361"/>
            <ac:spMk id="4" creationId="{A7FAA441-08B7-1047-C23B-6F1EF085DF7E}"/>
          </ac:spMkLst>
        </pc:spChg>
        <pc:spChg chg="mod ord">
          <ac:chgData name="Huber Florian" userId="e447029a-6328-4a09-9410-16b2071bbfe0" providerId="ADAL" clId="{709DF653-C4A0-4F43-8D4A-3917A567B266}" dt="2022-08-25T08:21:32.957" v="1096" actId="20577"/>
          <ac:spMkLst>
            <pc:docMk/>
            <pc:sldMk cId="2041222895" sldId="361"/>
            <ac:spMk id="5" creationId="{73ED9F6D-EBEB-85C6-D97B-8EBB13300C87}"/>
          </ac:spMkLst>
        </pc:spChg>
        <pc:spChg chg="mod ord">
          <ac:chgData name="Huber Florian" userId="e447029a-6328-4a09-9410-16b2071bbfe0" providerId="ADAL" clId="{709DF653-C4A0-4F43-8D4A-3917A567B266}" dt="2022-08-25T09:56:10.819" v="2757" actId="14100"/>
          <ac:spMkLst>
            <pc:docMk/>
            <pc:sldMk cId="2041222895" sldId="361"/>
            <ac:spMk id="6" creationId="{73BD71CD-1958-58A7-1E76-BA3D833EF728}"/>
          </ac:spMkLst>
        </pc:spChg>
      </pc:sldChg>
      <pc:sldChg chg="addSp delSp modSp new mod">
        <pc:chgData name="Huber Florian" userId="e447029a-6328-4a09-9410-16b2071bbfe0" providerId="ADAL" clId="{709DF653-C4A0-4F43-8D4A-3917A567B266}" dt="2022-08-25T09:56:45.296" v="2762" actId="113"/>
        <pc:sldMkLst>
          <pc:docMk/>
          <pc:sldMk cId="4208642949" sldId="362"/>
        </pc:sldMkLst>
        <pc:spChg chg="mod">
          <ac:chgData name="Huber Florian" userId="e447029a-6328-4a09-9410-16b2071bbfe0" providerId="ADAL" clId="{709DF653-C4A0-4F43-8D4A-3917A567B266}" dt="2022-08-25T09:56:45.296" v="2762" actId="113"/>
          <ac:spMkLst>
            <pc:docMk/>
            <pc:sldMk cId="4208642949" sldId="362"/>
            <ac:spMk id="2" creationId="{7A7463C2-4A86-390B-4C00-44E2076AE401}"/>
          </ac:spMkLst>
        </pc:spChg>
        <pc:spChg chg="del mod">
          <ac:chgData name="Huber Florian" userId="e447029a-6328-4a09-9410-16b2071bbfe0" providerId="ADAL" clId="{709DF653-C4A0-4F43-8D4A-3917A567B266}" dt="2022-08-25T08:25:48.685" v="1265" actId="478"/>
          <ac:spMkLst>
            <pc:docMk/>
            <pc:sldMk cId="4208642949" sldId="362"/>
            <ac:spMk id="3" creationId="{68950B5D-89BB-99CA-B470-74B6F16FA2B9}"/>
          </ac:spMkLst>
        </pc:spChg>
        <pc:spChg chg="add del mod">
          <ac:chgData name="Huber Florian" userId="e447029a-6328-4a09-9410-16b2071bbfe0" providerId="ADAL" clId="{709DF653-C4A0-4F43-8D4A-3917A567B266}" dt="2022-08-25T08:25:50.345" v="1266" actId="478"/>
          <ac:spMkLst>
            <pc:docMk/>
            <pc:sldMk cId="4208642949" sldId="362"/>
            <ac:spMk id="7" creationId="{DA236139-ADBC-698B-BED4-8164BBFB8A03}"/>
          </ac:spMkLst>
        </pc:spChg>
      </pc:sldChg>
      <pc:sldChg chg="modSp add mod">
        <pc:chgData name="Huber Florian" userId="e447029a-6328-4a09-9410-16b2071bbfe0" providerId="ADAL" clId="{709DF653-C4A0-4F43-8D4A-3917A567B266}" dt="2022-08-25T10:03:59.789" v="2770" actId="113"/>
        <pc:sldMkLst>
          <pc:docMk/>
          <pc:sldMk cId="1892903152" sldId="363"/>
        </pc:sldMkLst>
        <pc:spChg chg="mod">
          <ac:chgData name="Huber Florian" userId="e447029a-6328-4a09-9410-16b2071bbfe0" providerId="ADAL" clId="{709DF653-C4A0-4F43-8D4A-3917A567B266}" dt="2022-08-25T10:03:59.789" v="2770" actId="113"/>
          <ac:spMkLst>
            <pc:docMk/>
            <pc:sldMk cId="1892903152" sldId="363"/>
            <ac:spMk id="2" creationId="{7A7463C2-4A86-390B-4C00-44E2076AE401}"/>
          </ac:spMkLst>
        </pc:spChg>
        <pc:spChg chg="mod">
          <ac:chgData name="Huber Florian" userId="e447029a-6328-4a09-9410-16b2071bbfe0" providerId="ADAL" clId="{709DF653-C4A0-4F43-8D4A-3917A567B266}" dt="2022-08-25T08:30:22.801" v="1350" actId="115"/>
          <ac:spMkLst>
            <pc:docMk/>
            <pc:sldMk cId="1892903152" sldId="363"/>
            <ac:spMk id="3" creationId="{68950B5D-89BB-99CA-B470-74B6F16FA2B9}"/>
          </ac:spMkLst>
        </pc:spChg>
      </pc:sldChg>
      <pc:sldChg chg="modSp add mod">
        <pc:chgData name="Huber Florian" userId="e447029a-6328-4a09-9410-16b2071bbfe0" providerId="ADAL" clId="{709DF653-C4A0-4F43-8D4A-3917A567B266}" dt="2022-08-25T10:04:06.630" v="2771" actId="113"/>
        <pc:sldMkLst>
          <pc:docMk/>
          <pc:sldMk cId="3991351730" sldId="364"/>
        </pc:sldMkLst>
        <pc:spChg chg="mod">
          <ac:chgData name="Huber Florian" userId="e447029a-6328-4a09-9410-16b2071bbfe0" providerId="ADAL" clId="{709DF653-C4A0-4F43-8D4A-3917A567B266}" dt="2022-08-25T10:04:06.630" v="2771" actId="113"/>
          <ac:spMkLst>
            <pc:docMk/>
            <pc:sldMk cId="3991351730" sldId="364"/>
            <ac:spMk id="2" creationId="{7A7463C2-4A86-390B-4C00-44E2076AE401}"/>
          </ac:spMkLst>
        </pc:spChg>
        <pc:spChg chg="mod">
          <ac:chgData name="Huber Florian" userId="e447029a-6328-4a09-9410-16b2071bbfe0" providerId="ADAL" clId="{709DF653-C4A0-4F43-8D4A-3917A567B266}" dt="2022-08-25T08:27:00.517" v="1280" actId="14100"/>
          <ac:spMkLst>
            <pc:docMk/>
            <pc:sldMk cId="3991351730" sldId="364"/>
            <ac:spMk id="3" creationId="{68950B5D-89BB-99CA-B470-74B6F16FA2B9}"/>
          </ac:spMkLst>
        </pc:spChg>
      </pc:sldChg>
      <pc:sldChg chg="modSp add mod ord">
        <pc:chgData name="Huber Florian" userId="e447029a-6328-4a09-9410-16b2071bbfe0" providerId="ADAL" clId="{709DF653-C4A0-4F43-8D4A-3917A567B266}" dt="2022-08-25T08:28:13.175" v="1335" actId="113"/>
        <pc:sldMkLst>
          <pc:docMk/>
          <pc:sldMk cId="607722838" sldId="365"/>
        </pc:sldMkLst>
        <pc:spChg chg="mod">
          <ac:chgData name="Huber Florian" userId="e447029a-6328-4a09-9410-16b2071bbfe0" providerId="ADAL" clId="{709DF653-C4A0-4F43-8D4A-3917A567B266}" dt="2022-08-25T08:28:13.175" v="1335" actId="113"/>
          <ac:spMkLst>
            <pc:docMk/>
            <pc:sldMk cId="607722838" sldId="365"/>
            <ac:spMk id="2" creationId="{7A7463C2-4A86-390B-4C00-44E2076AE401}"/>
          </ac:spMkLst>
        </pc:spChg>
      </pc:sldChg>
      <pc:sldChg chg="modSp add mod">
        <pc:chgData name="Huber Florian" userId="e447029a-6328-4a09-9410-16b2071bbfe0" providerId="ADAL" clId="{709DF653-C4A0-4F43-8D4A-3917A567B266}" dt="2022-08-25T10:04:14.821" v="2772" actId="113"/>
        <pc:sldMkLst>
          <pc:docMk/>
          <pc:sldMk cId="1840975719" sldId="366"/>
        </pc:sldMkLst>
        <pc:spChg chg="mod">
          <ac:chgData name="Huber Florian" userId="e447029a-6328-4a09-9410-16b2071bbfe0" providerId="ADAL" clId="{709DF653-C4A0-4F43-8D4A-3917A567B266}" dt="2022-08-25T10:04:14.821" v="2772" actId="113"/>
          <ac:spMkLst>
            <pc:docMk/>
            <pc:sldMk cId="1840975719" sldId="366"/>
            <ac:spMk id="2" creationId="{7A7463C2-4A86-390B-4C00-44E2076AE401}"/>
          </ac:spMkLst>
        </pc:spChg>
        <pc:spChg chg="mod">
          <ac:chgData name="Huber Florian" userId="e447029a-6328-4a09-9410-16b2071bbfe0" providerId="ADAL" clId="{709DF653-C4A0-4F43-8D4A-3917A567B266}" dt="2022-08-25T08:32:22.340" v="1422" actId="115"/>
          <ac:spMkLst>
            <pc:docMk/>
            <pc:sldMk cId="1840975719" sldId="366"/>
            <ac:spMk id="3" creationId="{68950B5D-89BB-99CA-B470-74B6F16FA2B9}"/>
          </ac:spMkLst>
        </pc:spChg>
      </pc:sldChg>
      <pc:sldChg chg="modSp add mod ord">
        <pc:chgData name="Huber Florian" userId="e447029a-6328-4a09-9410-16b2071bbfe0" providerId="ADAL" clId="{709DF653-C4A0-4F43-8D4A-3917A567B266}" dt="2022-08-25T10:04:19.714" v="2773" actId="113"/>
        <pc:sldMkLst>
          <pc:docMk/>
          <pc:sldMk cId="165434816" sldId="367"/>
        </pc:sldMkLst>
        <pc:spChg chg="mod">
          <ac:chgData name="Huber Florian" userId="e447029a-6328-4a09-9410-16b2071bbfe0" providerId="ADAL" clId="{709DF653-C4A0-4F43-8D4A-3917A567B266}" dt="2022-08-25T10:04:19.714" v="2773" actId="113"/>
          <ac:spMkLst>
            <pc:docMk/>
            <pc:sldMk cId="165434816" sldId="367"/>
            <ac:spMk id="2" creationId="{7A7463C2-4A86-390B-4C00-44E2076AE401}"/>
          </ac:spMkLst>
        </pc:spChg>
        <pc:spChg chg="mod">
          <ac:chgData name="Huber Florian" userId="e447029a-6328-4a09-9410-16b2071bbfe0" providerId="ADAL" clId="{709DF653-C4A0-4F43-8D4A-3917A567B266}" dt="2022-08-25T08:34:22.893" v="1552" actId="14100"/>
          <ac:spMkLst>
            <pc:docMk/>
            <pc:sldMk cId="165434816" sldId="367"/>
            <ac:spMk id="3" creationId="{68950B5D-89BB-99CA-B470-74B6F16FA2B9}"/>
          </ac:spMkLst>
        </pc:spChg>
      </pc:sldChg>
      <pc:sldChg chg="modSp add mod ord">
        <pc:chgData name="Huber Florian" userId="e447029a-6328-4a09-9410-16b2071bbfe0" providerId="ADAL" clId="{709DF653-C4A0-4F43-8D4A-3917A567B266}" dt="2022-08-25T08:46:28.203" v="2163" actId="20577"/>
        <pc:sldMkLst>
          <pc:docMk/>
          <pc:sldMk cId="2189509688" sldId="368"/>
        </pc:sldMkLst>
        <pc:spChg chg="mod">
          <ac:chgData name="Huber Florian" userId="e447029a-6328-4a09-9410-16b2071bbfe0" providerId="ADAL" clId="{709DF653-C4A0-4F43-8D4A-3917A567B266}" dt="2022-08-25T08:35:00.198" v="1557" actId="20577"/>
          <ac:spMkLst>
            <pc:docMk/>
            <pc:sldMk cId="2189509688" sldId="368"/>
            <ac:spMk id="2" creationId="{7DC27E51-C34C-2D41-A05E-2B46F0D72781}"/>
          </ac:spMkLst>
        </pc:spChg>
        <pc:spChg chg="mod">
          <ac:chgData name="Huber Florian" userId="e447029a-6328-4a09-9410-16b2071bbfe0" providerId="ADAL" clId="{709DF653-C4A0-4F43-8D4A-3917A567B266}" dt="2022-08-25T08:46:28.203" v="2163" actId="20577"/>
          <ac:spMkLst>
            <pc:docMk/>
            <pc:sldMk cId="2189509688" sldId="368"/>
            <ac:spMk id="5" creationId="{AB9A5BFE-4874-B34B-8A2A-82D1EB42D68D}"/>
          </ac:spMkLst>
        </pc:spChg>
        <pc:spChg chg="mod">
          <ac:chgData name="Huber Florian" userId="e447029a-6328-4a09-9410-16b2071bbfe0" providerId="ADAL" clId="{709DF653-C4A0-4F43-8D4A-3917A567B266}" dt="2022-08-25T08:45:48.120" v="2153" actId="20577"/>
          <ac:spMkLst>
            <pc:docMk/>
            <pc:sldMk cId="2189509688" sldId="368"/>
            <ac:spMk id="6" creationId="{9E5236C8-AC88-5748-B8B8-8BBB71EA0850}"/>
          </ac:spMkLst>
        </pc:spChg>
      </pc:sldChg>
      <pc:sldChg chg="modSp add mod">
        <pc:chgData name="Huber Florian" userId="e447029a-6328-4a09-9410-16b2071bbfe0" providerId="ADAL" clId="{709DF653-C4A0-4F43-8D4A-3917A567B266}" dt="2022-08-25T08:54:48.914" v="2751" actId="20577"/>
        <pc:sldMkLst>
          <pc:docMk/>
          <pc:sldMk cId="2144853786" sldId="369"/>
        </pc:sldMkLst>
        <pc:spChg chg="mod">
          <ac:chgData name="Huber Florian" userId="e447029a-6328-4a09-9410-16b2071bbfe0" providerId="ADAL" clId="{709DF653-C4A0-4F43-8D4A-3917A567B266}" dt="2022-08-25T08:47:10.664" v="2166" actId="20577"/>
          <ac:spMkLst>
            <pc:docMk/>
            <pc:sldMk cId="2144853786" sldId="369"/>
            <ac:spMk id="2" creationId="{7DC27E51-C34C-2D41-A05E-2B46F0D72781}"/>
          </ac:spMkLst>
        </pc:spChg>
        <pc:spChg chg="mod">
          <ac:chgData name="Huber Florian" userId="e447029a-6328-4a09-9410-16b2071bbfe0" providerId="ADAL" clId="{709DF653-C4A0-4F43-8D4A-3917A567B266}" dt="2022-08-25T08:54:48.914" v="2751" actId="20577"/>
          <ac:spMkLst>
            <pc:docMk/>
            <pc:sldMk cId="2144853786" sldId="369"/>
            <ac:spMk id="5" creationId="{AB9A5BFE-4874-B34B-8A2A-82D1EB42D68D}"/>
          </ac:spMkLst>
        </pc:spChg>
        <pc:spChg chg="mod">
          <ac:chgData name="Huber Florian" userId="e447029a-6328-4a09-9410-16b2071bbfe0" providerId="ADAL" clId="{709DF653-C4A0-4F43-8D4A-3917A567B266}" dt="2022-08-25T08:50:09.485" v="2341" actId="20577"/>
          <ac:spMkLst>
            <pc:docMk/>
            <pc:sldMk cId="2144853786" sldId="369"/>
            <ac:spMk id="6" creationId="{9E5236C8-AC88-5748-B8B8-8BBB71EA0850}"/>
          </ac:spMkLst>
        </pc:spChg>
      </pc:sldChg>
    </pc:docChg>
  </pc:docChgLst>
  <pc:docChgLst>
    <pc:chgData name="Huber Florian" userId="e447029a-6328-4a09-9410-16b2071bbfe0" providerId="ADAL" clId="{CF6821E4-4072-384C-B395-EB5C1059D881}"/>
    <pc:docChg chg="undo redo custSel addSld delSld modSld sldOrd">
      <pc:chgData name="Huber Florian" userId="e447029a-6328-4a09-9410-16b2071bbfe0" providerId="ADAL" clId="{CF6821E4-4072-384C-B395-EB5C1059D881}" dt="2022-09-01T11:30:38.097" v="5876" actId="20577"/>
      <pc:docMkLst>
        <pc:docMk/>
      </pc:docMkLst>
      <pc:sldChg chg="modSp del mod">
        <pc:chgData name="Huber Florian" userId="e447029a-6328-4a09-9410-16b2071bbfe0" providerId="ADAL" clId="{CF6821E4-4072-384C-B395-EB5C1059D881}" dt="2022-08-31T23:12:27.545" v="741" actId="2696"/>
        <pc:sldMkLst>
          <pc:docMk/>
          <pc:sldMk cId="1706543065" sldId="257"/>
        </pc:sldMkLst>
        <pc:spChg chg="mod">
          <ac:chgData name="Huber Florian" userId="e447029a-6328-4a09-9410-16b2071bbfe0" providerId="ADAL" clId="{CF6821E4-4072-384C-B395-EB5C1059D881}" dt="2022-08-31T20:28:51.134" v="245" actId="20577"/>
          <ac:spMkLst>
            <pc:docMk/>
            <pc:sldMk cId="1706543065" sldId="257"/>
            <ac:spMk id="2" creationId="{A510D433-FB80-FD49-A60D-2E0666804C61}"/>
          </ac:spMkLst>
        </pc:spChg>
        <pc:spChg chg="mod">
          <ac:chgData name="Huber Florian" userId="e447029a-6328-4a09-9410-16b2071bbfe0" providerId="ADAL" clId="{CF6821E4-4072-384C-B395-EB5C1059D881}" dt="2022-08-31T20:27:56.749" v="213" actId="20577"/>
          <ac:spMkLst>
            <pc:docMk/>
            <pc:sldMk cId="1706543065" sldId="257"/>
            <ac:spMk id="3" creationId="{216AF106-E851-4F47-8ED0-13DDE330F4AB}"/>
          </ac:spMkLst>
        </pc:spChg>
      </pc:sldChg>
      <pc:sldChg chg="del">
        <pc:chgData name="Huber Florian" userId="e447029a-6328-4a09-9410-16b2071bbfe0" providerId="ADAL" clId="{CF6821E4-4072-384C-B395-EB5C1059D881}" dt="2022-08-31T23:12:28.870" v="742" actId="2696"/>
        <pc:sldMkLst>
          <pc:docMk/>
          <pc:sldMk cId="3720972036" sldId="258"/>
        </pc:sldMkLst>
      </pc:sldChg>
      <pc:sldChg chg="addSp delSp modSp mod">
        <pc:chgData name="Huber Florian" userId="e447029a-6328-4a09-9410-16b2071bbfe0" providerId="ADAL" clId="{CF6821E4-4072-384C-B395-EB5C1059D881}" dt="2022-08-31T23:22:09.429" v="897" actId="20577"/>
        <pc:sldMkLst>
          <pc:docMk/>
          <pc:sldMk cId="1842496940" sldId="271"/>
        </pc:sldMkLst>
        <pc:spChg chg="mod">
          <ac:chgData name="Huber Florian" userId="e447029a-6328-4a09-9410-16b2071bbfe0" providerId="ADAL" clId="{CF6821E4-4072-384C-B395-EB5C1059D881}" dt="2022-08-31T23:22:09.429" v="897" actId="20577"/>
          <ac:spMkLst>
            <pc:docMk/>
            <pc:sldMk cId="1842496940" sldId="271"/>
            <ac:spMk id="3" creationId="{8D27B2C5-8BA6-42DE-BDE8-0FBB326B79A9}"/>
          </ac:spMkLst>
        </pc:spChg>
        <pc:spChg chg="add del mod">
          <ac:chgData name="Huber Florian" userId="e447029a-6328-4a09-9410-16b2071bbfe0" providerId="ADAL" clId="{CF6821E4-4072-384C-B395-EB5C1059D881}" dt="2022-08-31T23:04:41.894" v="543" actId="767"/>
          <ac:spMkLst>
            <pc:docMk/>
            <pc:sldMk cId="1842496940" sldId="271"/>
            <ac:spMk id="6" creationId="{106EF642-4727-D47F-E956-2F31CC2D5BFB}"/>
          </ac:spMkLst>
        </pc:spChg>
      </pc:sldChg>
      <pc:sldChg chg="del">
        <pc:chgData name="Huber Florian" userId="e447029a-6328-4a09-9410-16b2071bbfe0" providerId="ADAL" clId="{CF6821E4-4072-384C-B395-EB5C1059D881}" dt="2022-08-31T23:12:30.737" v="743" actId="2696"/>
        <pc:sldMkLst>
          <pc:docMk/>
          <pc:sldMk cId="158673916" sldId="286"/>
        </pc:sldMkLst>
      </pc:sldChg>
      <pc:sldChg chg="modSp del mod ord">
        <pc:chgData name="Huber Florian" userId="e447029a-6328-4a09-9410-16b2071bbfe0" providerId="ADAL" clId="{CF6821E4-4072-384C-B395-EB5C1059D881}" dt="2022-08-31T23:12:23.448" v="740" actId="2696"/>
        <pc:sldMkLst>
          <pc:docMk/>
          <pc:sldMk cId="2053414672" sldId="288"/>
        </pc:sldMkLst>
        <pc:spChg chg="mod">
          <ac:chgData name="Huber Florian" userId="e447029a-6328-4a09-9410-16b2071bbfe0" providerId="ADAL" clId="{CF6821E4-4072-384C-B395-EB5C1059D881}" dt="2022-08-31T20:35:10.375" v="376" actId="20577"/>
          <ac:spMkLst>
            <pc:docMk/>
            <pc:sldMk cId="2053414672" sldId="288"/>
            <ac:spMk id="6" creationId="{486728AD-AF9B-1D49-B343-3E1A8EF5E032}"/>
          </ac:spMkLst>
        </pc:spChg>
      </pc:sldChg>
      <pc:sldChg chg="modSp mod ord">
        <pc:chgData name="Huber Florian" userId="e447029a-6328-4a09-9410-16b2071bbfe0" providerId="ADAL" clId="{CF6821E4-4072-384C-B395-EB5C1059D881}" dt="2022-08-31T23:21:51.546" v="890"/>
        <pc:sldMkLst>
          <pc:docMk/>
          <pc:sldMk cId="2670214622" sldId="290"/>
        </pc:sldMkLst>
        <pc:spChg chg="mod">
          <ac:chgData name="Huber Florian" userId="e447029a-6328-4a09-9410-16b2071bbfe0" providerId="ADAL" clId="{CF6821E4-4072-384C-B395-EB5C1059D881}" dt="2022-08-31T23:21:47.829" v="889" actId="20577"/>
          <ac:spMkLst>
            <pc:docMk/>
            <pc:sldMk cId="2670214622" sldId="290"/>
            <ac:spMk id="2" creationId="{E6CA4B62-5291-CD4A-BD27-F49CBED842D0}"/>
          </ac:spMkLst>
        </pc:spChg>
        <pc:spChg chg="mod">
          <ac:chgData name="Huber Florian" userId="e447029a-6328-4a09-9410-16b2071bbfe0" providerId="ADAL" clId="{CF6821E4-4072-384C-B395-EB5C1059D881}" dt="2022-08-31T23:21:51.546" v="890"/>
          <ac:spMkLst>
            <pc:docMk/>
            <pc:sldMk cId="2670214622" sldId="290"/>
            <ac:spMk id="3" creationId="{24D8D728-7801-1F45-A10E-50AADF701B28}"/>
          </ac:spMkLst>
        </pc:spChg>
      </pc:sldChg>
      <pc:sldChg chg="addSp delSp modSp mod ord modClrScheme chgLayout">
        <pc:chgData name="Huber Florian" userId="e447029a-6328-4a09-9410-16b2071bbfe0" providerId="ADAL" clId="{CF6821E4-4072-384C-B395-EB5C1059D881}" dt="2022-09-01T00:14:04.941" v="2410" actId="6549"/>
        <pc:sldMkLst>
          <pc:docMk/>
          <pc:sldMk cId="1515793328" sldId="319"/>
        </pc:sldMkLst>
        <pc:spChg chg="mod ord">
          <ac:chgData name="Huber Florian" userId="e447029a-6328-4a09-9410-16b2071bbfe0" providerId="ADAL" clId="{CF6821E4-4072-384C-B395-EB5C1059D881}" dt="2022-09-01T00:12:07.040" v="2325" actId="700"/>
          <ac:spMkLst>
            <pc:docMk/>
            <pc:sldMk cId="1515793328" sldId="319"/>
            <ac:spMk id="2" creationId="{7DC27E51-C34C-2D41-A05E-2B46F0D72781}"/>
          </ac:spMkLst>
        </pc:spChg>
        <pc:spChg chg="mod ord">
          <ac:chgData name="Huber Florian" userId="e447029a-6328-4a09-9410-16b2071bbfe0" providerId="ADAL" clId="{CF6821E4-4072-384C-B395-EB5C1059D881}" dt="2022-09-01T00:12:07.040" v="2325" actId="700"/>
          <ac:spMkLst>
            <pc:docMk/>
            <pc:sldMk cId="1515793328" sldId="319"/>
            <ac:spMk id="3" creationId="{D3887B01-6202-1144-A716-1120B8D3936F}"/>
          </ac:spMkLst>
        </pc:spChg>
        <pc:spChg chg="mod ord">
          <ac:chgData name="Huber Florian" userId="e447029a-6328-4a09-9410-16b2071bbfe0" providerId="ADAL" clId="{CF6821E4-4072-384C-B395-EB5C1059D881}" dt="2022-09-01T00:12:07.040" v="2325" actId="700"/>
          <ac:spMkLst>
            <pc:docMk/>
            <pc:sldMk cId="1515793328" sldId="319"/>
            <ac:spMk id="4" creationId="{17B13A30-7C7F-D64F-8A6F-4707DC527E1A}"/>
          </ac:spMkLst>
        </pc:spChg>
        <pc:spChg chg="mod ord">
          <ac:chgData name="Huber Florian" userId="e447029a-6328-4a09-9410-16b2071bbfe0" providerId="ADAL" clId="{CF6821E4-4072-384C-B395-EB5C1059D881}" dt="2022-09-01T00:14:04.941" v="2410" actId="6549"/>
          <ac:spMkLst>
            <pc:docMk/>
            <pc:sldMk cId="1515793328" sldId="319"/>
            <ac:spMk id="5" creationId="{AB9A5BFE-4874-B34B-8A2A-82D1EB42D68D}"/>
          </ac:spMkLst>
        </pc:spChg>
        <pc:spChg chg="add del mod ord">
          <ac:chgData name="Huber Florian" userId="e447029a-6328-4a09-9410-16b2071bbfe0" providerId="ADAL" clId="{CF6821E4-4072-384C-B395-EB5C1059D881}" dt="2022-09-01T00:11:02.082" v="2292" actId="478"/>
          <ac:spMkLst>
            <pc:docMk/>
            <pc:sldMk cId="1515793328" sldId="319"/>
            <ac:spMk id="6" creationId="{AA670376-F511-2805-BE3A-38E0895B93CC}"/>
          </ac:spMkLst>
        </pc:spChg>
        <pc:spChg chg="add mod ord">
          <ac:chgData name="Huber Florian" userId="e447029a-6328-4a09-9410-16b2071bbfe0" providerId="ADAL" clId="{CF6821E4-4072-384C-B395-EB5C1059D881}" dt="2022-09-01T00:13:36.871" v="2403" actId="14100"/>
          <ac:spMkLst>
            <pc:docMk/>
            <pc:sldMk cId="1515793328" sldId="319"/>
            <ac:spMk id="7" creationId="{35F617F3-750B-E42C-0F0C-6FEC21792A56}"/>
          </ac:spMkLst>
        </pc:spChg>
      </pc:sldChg>
      <pc:sldChg chg="del ord">
        <pc:chgData name="Huber Florian" userId="e447029a-6328-4a09-9410-16b2071bbfe0" providerId="ADAL" clId="{CF6821E4-4072-384C-B395-EB5C1059D881}" dt="2022-09-01T00:15:27.026" v="2460" actId="2696"/>
        <pc:sldMkLst>
          <pc:docMk/>
          <pc:sldMk cId="2082533626" sldId="346"/>
        </pc:sldMkLst>
      </pc:sldChg>
      <pc:sldChg chg="del">
        <pc:chgData name="Huber Florian" userId="e447029a-6328-4a09-9410-16b2071bbfe0" providerId="ADAL" clId="{CF6821E4-4072-384C-B395-EB5C1059D881}" dt="2022-08-31T23:12:32.042" v="744" actId="2696"/>
        <pc:sldMkLst>
          <pc:docMk/>
          <pc:sldMk cId="949304272" sldId="350"/>
        </pc:sldMkLst>
      </pc:sldChg>
      <pc:sldChg chg="modSp del mod">
        <pc:chgData name="Huber Florian" userId="e447029a-6328-4a09-9410-16b2071bbfe0" providerId="ADAL" clId="{CF6821E4-4072-384C-B395-EB5C1059D881}" dt="2022-08-31T23:12:53.532" v="745" actId="2696"/>
        <pc:sldMkLst>
          <pc:docMk/>
          <pc:sldMk cId="1022681681" sldId="351"/>
        </pc:sldMkLst>
        <pc:graphicFrameChg chg="modGraphic">
          <ac:chgData name="Huber Florian" userId="e447029a-6328-4a09-9410-16b2071bbfe0" providerId="ADAL" clId="{CF6821E4-4072-384C-B395-EB5C1059D881}" dt="2022-08-31T20:51:17.156" v="541" actId="20577"/>
          <ac:graphicFrameMkLst>
            <pc:docMk/>
            <pc:sldMk cId="1022681681" sldId="351"/>
            <ac:graphicFrameMk id="9" creationId="{8084803B-32FF-8746-93AE-8C95A382A3E5}"/>
          </ac:graphicFrameMkLst>
        </pc:graphicFrameChg>
      </pc:sldChg>
      <pc:sldChg chg="modSp del mod">
        <pc:chgData name="Huber Florian" userId="e447029a-6328-4a09-9410-16b2071bbfe0" providerId="ADAL" clId="{CF6821E4-4072-384C-B395-EB5C1059D881}" dt="2022-09-01T08:01:09.897" v="4692" actId="2696"/>
        <pc:sldMkLst>
          <pc:docMk/>
          <pc:sldMk cId="4027567499" sldId="352"/>
        </pc:sldMkLst>
        <pc:spChg chg="mod">
          <ac:chgData name="Huber Florian" userId="e447029a-6328-4a09-9410-16b2071bbfe0" providerId="ADAL" clId="{CF6821E4-4072-384C-B395-EB5C1059D881}" dt="2022-08-31T20:22:10.922" v="28" actId="20577"/>
          <ac:spMkLst>
            <pc:docMk/>
            <pc:sldMk cId="4027567499" sldId="352"/>
            <ac:spMk id="4" creationId="{A9014EEE-DE2D-154B-8F37-990DCA49949B}"/>
          </ac:spMkLst>
        </pc:spChg>
      </pc:sldChg>
      <pc:sldChg chg="addSp delSp modSp mod ord">
        <pc:chgData name="Huber Florian" userId="e447029a-6328-4a09-9410-16b2071bbfe0" providerId="ADAL" clId="{CF6821E4-4072-384C-B395-EB5C1059D881}" dt="2022-09-01T08:22:35.632" v="5607" actId="1076"/>
        <pc:sldMkLst>
          <pc:docMk/>
          <pc:sldMk cId="932415184" sldId="354"/>
        </pc:sldMkLst>
        <pc:picChg chg="add mod">
          <ac:chgData name="Huber Florian" userId="e447029a-6328-4a09-9410-16b2071bbfe0" providerId="ADAL" clId="{CF6821E4-4072-384C-B395-EB5C1059D881}" dt="2022-09-01T08:22:35.632" v="5607" actId="1076"/>
          <ac:picMkLst>
            <pc:docMk/>
            <pc:sldMk cId="932415184" sldId="354"/>
            <ac:picMk id="2" creationId="{41DA2E00-194C-AE34-104B-17A2737B08C8}"/>
          </ac:picMkLst>
        </pc:picChg>
        <pc:picChg chg="del">
          <ac:chgData name="Huber Florian" userId="e447029a-6328-4a09-9410-16b2071bbfe0" providerId="ADAL" clId="{CF6821E4-4072-384C-B395-EB5C1059D881}" dt="2022-08-31T20:23:25.062" v="31" actId="478"/>
          <ac:picMkLst>
            <pc:docMk/>
            <pc:sldMk cId="932415184" sldId="354"/>
            <ac:picMk id="8" creationId="{1828E1E0-EA63-B63B-D8F3-4B6CF3FA8177}"/>
          </ac:picMkLst>
        </pc:picChg>
      </pc:sldChg>
      <pc:sldChg chg="del">
        <pc:chgData name="Huber Florian" userId="e447029a-6328-4a09-9410-16b2071bbfe0" providerId="ADAL" clId="{CF6821E4-4072-384C-B395-EB5C1059D881}" dt="2022-09-01T00:18:28.244" v="2472" actId="2696"/>
        <pc:sldMkLst>
          <pc:docMk/>
          <pc:sldMk cId="2964785827" sldId="355"/>
        </pc:sldMkLst>
      </pc:sldChg>
      <pc:sldChg chg="modSp mod ord">
        <pc:chgData name="Huber Florian" userId="e447029a-6328-4a09-9410-16b2071bbfe0" providerId="ADAL" clId="{CF6821E4-4072-384C-B395-EB5C1059D881}" dt="2022-09-01T00:10:15.708" v="2262" actId="113"/>
        <pc:sldMkLst>
          <pc:docMk/>
          <pc:sldMk cId="1429787185" sldId="356"/>
        </pc:sldMkLst>
        <pc:spChg chg="mod">
          <ac:chgData name="Huber Florian" userId="e447029a-6328-4a09-9410-16b2071bbfe0" providerId="ADAL" clId="{CF6821E4-4072-384C-B395-EB5C1059D881}" dt="2022-09-01T00:10:15.708" v="2262" actId="113"/>
          <ac:spMkLst>
            <pc:docMk/>
            <pc:sldMk cId="1429787185" sldId="356"/>
            <ac:spMk id="2" creationId="{A7E9D35D-3360-6050-83BC-868877B95CBB}"/>
          </ac:spMkLst>
        </pc:spChg>
      </pc:sldChg>
      <pc:sldChg chg="modSp mod ord">
        <pc:chgData name="Huber Florian" userId="e447029a-6328-4a09-9410-16b2071bbfe0" providerId="ADAL" clId="{CF6821E4-4072-384C-B395-EB5C1059D881}" dt="2022-08-31T23:28:03.995" v="928" actId="20578"/>
        <pc:sldMkLst>
          <pc:docMk/>
          <pc:sldMk cId="1852623429" sldId="357"/>
        </pc:sldMkLst>
        <pc:spChg chg="mod">
          <ac:chgData name="Huber Florian" userId="e447029a-6328-4a09-9410-16b2071bbfe0" providerId="ADAL" clId="{CF6821E4-4072-384C-B395-EB5C1059D881}" dt="2022-08-31T23:27:43.685" v="927" actId="1076"/>
          <ac:spMkLst>
            <pc:docMk/>
            <pc:sldMk cId="1852623429" sldId="357"/>
            <ac:spMk id="3" creationId="{1BAFB5BF-690F-7DBD-29AA-08C845FACB5C}"/>
          </ac:spMkLst>
        </pc:spChg>
      </pc:sldChg>
      <pc:sldChg chg="del">
        <pc:chgData name="Huber Florian" userId="e447029a-6328-4a09-9410-16b2071bbfe0" providerId="ADAL" clId="{CF6821E4-4072-384C-B395-EB5C1059D881}" dt="2022-09-01T00:18:25.610" v="2471" actId="2696"/>
        <pc:sldMkLst>
          <pc:docMk/>
          <pc:sldMk cId="3435754865" sldId="358"/>
        </pc:sldMkLst>
      </pc:sldChg>
      <pc:sldChg chg="del">
        <pc:chgData name="Huber Florian" userId="e447029a-6328-4a09-9410-16b2071bbfe0" providerId="ADAL" clId="{CF6821E4-4072-384C-B395-EB5C1059D881}" dt="2022-09-01T00:15:28.647" v="2461" actId="2696"/>
        <pc:sldMkLst>
          <pc:docMk/>
          <pc:sldMk cId="3009990929" sldId="359"/>
        </pc:sldMkLst>
      </pc:sldChg>
      <pc:sldChg chg="del">
        <pc:chgData name="Huber Florian" userId="e447029a-6328-4a09-9410-16b2071bbfe0" providerId="ADAL" clId="{CF6821E4-4072-384C-B395-EB5C1059D881}" dt="2022-09-01T00:18:29.907" v="2473" actId="2696"/>
        <pc:sldMkLst>
          <pc:docMk/>
          <pc:sldMk cId="3288437789" sldId="360"/>
        </pc:sldMkLst>
      </pc:sldChg>
      <pc:sldChg chg="del">
        <pc:chgData name="Huber Florian" userId="e447029a-6328-4a09-9410-16b2071bbfe0" providerId="ADAL" clId="{CF6821E4-4072-384C-B395-EB5C1059D881}" dt="2022-09-01T00:20:46.729" v="2494" actId="2696"/>
        <pc:sldMkLst>
          <pc:docMk/>
          <pc:sldMk cId="2041222895" sldId="361"/>
        </pc:sldMkLst>
      </pc:sldChg>
      <pc:sldChg chg="del">
        <pc:chgData name="Huber Florian" userId="e447029a-6328-4a09-9410-16b2071bbfe0" providerId="ADAL" clId="{CF6821E4-4072-384C-B395-EB5C1059D881}" dt="2022-09-01T00:31:03.637" v="2856" actId="2696"/>
        <pc:sldMkLst>
          <pc:docMk/>
          <pc:sldMk cId="4208642949" sldId="362"/>
        </pc:sldMkLst>
      </pc:sldChg>
      <pc:sldChg chg="modSp mod">
        <pc:chgData name="Huber Florian" userId="e447029a-6328-4a09-9410-16b2071bbfe0" providerId="ADAL" clId="{CF6821E4-4072-384C-B395-EB5C1059D881}" dt="2022-09-01T00:32:54.107" v="2897" actId="20577"/>
        <pc:sldMkLst>
          <pc:docMk/>
          <pc:sldMk cId="1892903152" sldId="363"/>
        </pc:sldMkLst>
        <pc:spChg chg="mod">
          <ac:chgData name="Huber Florian" userId="e447029a-6328-4a09-9410-16b2071bbfe0" providerId="ADAL" clId="{CF6821E4-4072-384C-B395-EB5C1059D881}" dt="2022-09-01T00:28:40.519" v="2698" actId="113"/>
          <ac:spMkLst>
            <pc:docMk/>
            <pc:sldMk cId="1892903152" sldId="363"/>
            <ac:spMk id="2" creationId="{7A7463C2-4A86-390B-4C00-44E2076AE401}"/>
          </ac:spMkLst>
        </pc:spChg>
        <pc:spChg chg="mod">
          <ac:chgData name="Huber Florian" userId="e447029a-6328-4a09-9410-16b2071bbfe0" providerId="ADAL" clId="{CF6821E4-4072-384C-B395-EB5C1059D881}" dt="2022-09-01T00:32:54.107" v="2897" actId="20577"/>
          <ac:spMkLst>
            <pc:docMk/>
            <pc:sldMk cId="1892903152" sldId="363"/>
            <ac:spMk id="3" creationId="{68950B5D-89BB-99CA-B470-74B6F16FA2B9}"/>
          </ac:spMkLst>
        </pc:spChg>
      </pc:sldChg>
      <pc:sldChg chg="del">
        <pc:chgData name="Huber Florian" userId="e447029a-6328-4a09-9410-16b2071bbfe0" providerId="ADAL" clId="{CF6821E4-4072-384C-B395-EB5C1059D881}" dt="2022-09-01T00:37:07.797" v="3076" actId="2696"/>
        <pc:sldMkLst>
          <pc:docMk/>
          <pc:sldMk cId="3991351730" sldId="364"/>
        </pc:sldMkLst>
      </pc:sldChg>
      <pc:sldChg chg="modSp mod ord modClrScheme chgLayout">
        <pc:chgData name="Huber Florian" userId="e447029a-6328-4a09-9410-16b2071bbfe0" providerId="ADAL" clId="{CF6821E4-4072-384C-B395-EB5C1059D881}" dt="2022-09-01T07:55:25.712" v="4588" actId="20578"/>
        <pc:sldMkLst>
          <pc:docMk/>
          <pc:sldMk cId="607722838" sldId="365"/>
        </pc:sldMkLst>
        <pc:spChg chg="mod ord">
          <ac:chgData name="Huber Florian" userId="e447029a-6328-4a09-9410-16b2071bbfe0" providerId="ADAL" clId="{CF6821E4-4072-384C-B395-EB5C1059D881}" dt="2022-09-01T07:50:56.259" v="4544" actId="12788"/>
          <ac:spMkLst>
            <pc:docMk/>
            <pc:sldMk cId="607722838" sldId="365"/>
            <ac:spMk id="2" creationId="{7A7463C2-4A86-390B-4C00-44E2076AE401}"/>
          </ac:spMkLst>
        </pc:spChg>
        <pc:spChg chg="mod ord">
          <ac:chgData name="Huber Florian" userId="e447029a-6328-4a09-9410-16b2071bbfe0" providerId="ADAL" clId="{CF6821E4-4072-384C-B395-EB5C1059D881}" dt="2022-09-01T00:42:22.195" v="3274" actId="700"/>
          <ac:spMkLst>
            <pc:docMk/>
            <pc:sldMk cId="607722838" sldId="365"/>
            <ac:spMk id="4" creationId="{6D5B82F8-B592-CE6D-0E93-C66F02A194BB}"/>
          </ac:spMkLst>
        </pc:spChg>
        <pc:spChg chg="mod ord">
          <ac:chgData name="Huber Florian" userId="e447029a-6328-4a09-9410-16b2071bbfe0" providerId="ADAL" clId="{CF6821E4-4072-384C-B395-EB5C1059D881}" dt="2022-09-01T00:42:22.195" v="3274" actId="700"/>
          <ac:spMkLst>
            <pc:docMk/>
            <pc:sldMk cId="607722838" sldId="365"/>
            <ac:spMk id="5" creationId="{4F99BFE5-708F-51FF-6162-A2F80D0528EE}"/>
          </ac:spMkLst>
        </pc:spChg>
      </pc:sldChg>
      <pc:sldChg chg="add del">
        <pc:chgData name="Huber Florian" userId="e447029a-6328-4a09-9410-16b2071bbfe0" providerId="ADAL" clId="{CF6821E4-4072-384C-B395-EB5C1059D881}" dt="2022-09-01T00:48:36.124" v="3391" actId="2696"/>
        <pc:sldMkLst>
          <pc:docMk/>
          <pc:sldMk cId="1840975719" sldId="366"/>
        </pc:sldMkLst>
      </pc:sldChg>
      <pc:sldChg chg="del">
        <pc:chgData name="Huber Florian" userId="e447029a-6328-4a09-9410-16b2071bbfe0" providerId="ADAL" clId="{CF6821E4-4072-384C-B395-EB5C1059D881}" dt="2022-09-01T00:48:37.812" v="3392" actId="2696"/>
        <pc:sldMkLst>
          <pc:docMk/>
          <pc:sldMk cId="165434816" sldId="367"/>
        </pc:sldMkLst>
      </pc:sldChg>
      <pc:sldChg chg="modSp mod">
        <pc:chgData name="Huber Florian" userId="e447029a-6328-4a09-9410-16b2071bbfe0" providerId="ADAL" clId="{CF6821E4-4072-384C-B395-EB5C1059D881}" dt="2022-09-01T08:25:48.533" v="5690" actId="20577"/>
        <pc:sldMkLst>
          <pc:docMk/>
          <pc:sldMk cId="2189509688" sldId="368"/>
        </pc:sldMkLst>
        <pc:spChg chg="mod">
          <ac:chgData name="Huber Florian" userId="e447029a-6328-4a09-9410-16b2071bbfe0" providerId="ADAL" clId="{CF6821E4-4072-384C-B395-EB5C1059D881}" dt="2022-09-01T00:48:55.143" v="3407" actId="14100"/>
          <ac:spMkLst>
            <pc:docMk/>
            <pc:sldMk cId="2189509688" sldId="368"/>
            <ac:spMk id="2" creationId="{7DC27E51-C34C-2D41-A05E-2B46F0D72781}"/>
          </ac:spMkLst>
        </pc:spChg>
        <pc:spChg chg="mod">
          <ac:chgData name="Huber Florian" userId="e447029a-6328-4a09-9410-16b2071bbfe0" providerId="ADAL" clId="{CF6821E4-4072-384C-B395-EB5C1059D881}" dt="2022-09-01T08:25:48.533" v="5690" actId="20577"/>
          <ac:spMkLst>
            <pc:docMk/>
            <pc:sldMk cId="2189509688" sldId="368"/>
            <ac:spMk id="5" creationId="{AB9A5BFE-4874-B34B-8A2A-82D1EB42D68D}"/>
          </ac:spMkLst>
        </pc:spChg>
        <pc:spChg chg="mod">
          <ac:chgData name="Huber Florian" userId="e447029a-6328-4a09-9410-16b2071bbfe0" providerId="ADAL" clId="{CF6821E4-4072-384C-B395-EB5C1059D881}" dt="2022-09-01T01:00:51.459" v="3870" actId="20577"/>
          <ac:spMkLst>
            <pc:docMk/>
            <pc:sldMk cId="2189509688" sldId="368"/>
            <ac:spMk id="6" creationId="{9E5236C8-AC88-5748-B8B8-8BBB71EA0850}"/>
          </ac:spMkLst>
        </pc:spChg>
      </pc:sldChg>
      <pc:sldChg chg="modSp mod ord">
        <pc:chgData name="Huber Florian" userId="e447029a-6328-4a09-9410-16b2071bbfe0" providerId="ADAL" clId="{CF6821E4-4072-384C-B395-EB5C1059D881}" dt="2022-09-01T00:16:45.051" v="2465" actId="20578"/>
        <pc:sldMkLst>
          <pc:docMk/>
          <pc:sldMk cId="2144853786" sldId="369"/>
        </pc:sldMkLst>
        <pc:spChg chg="mod">
          <ac:chgData name="Huber Florian" userId="e447029a-6328-4a09-9410-16b2071bbfe0" providerId="ADAL" clId="{CF6821E4-4072-384C-B395-EB5C1059D881}" dt="2022-08-31T23:17:00.016" v="805" actId="20577"/>
          <ac:spMkLst>
            <pc:docMk/>
            <pc:sldMk cId="2144853786" sldId="369"/>
            <ac:spMk id="2" creationId="{7DC27E51-C34C-2D41-A05E-2B46F0D72781}"/>
          </ac:spMkLst>
        </pc:spChg>
        <pc:spChg chg="mod">
          <ac:chgData name="Huber Florian" userId="e447029a-6328-4a09-9410-16b2071bbfe0" providerId="ADAL" clId="{CF6821E4-4072-384C-B395-EB5C1059D881}" dt="2022-08-31T23:12:05.262" v="739" actId="6549"/>
          <ac:spMkLst>
            <pc:docMk/>
            <pc:sldMk cId="2144853786" sldId="369"/>
            <ac:spMk id="5" creationId="{AB9A5BFE-4874-B34B-8A2A-82D1EB42D68D}"/>
          </ac:spMkLst>
        </pc:spChg>
      </pc:sldChg>
      <pc:sldChg chg="modSp new mod ord">
        <pc:chgData name="Huber Florian" userId="e447029a-6328-4a09-9410-16b2071bbfe0" providerId="ADAL" clId="{CF6821E4-4072-384C-B395-EB5C1059D881}" dt="2022-08-31T20:44:07.535" v="491" actId="20578"/>
        <pc:sldMkLst>
          <pc:docMk/>
          <pc:sldMk cId="3785367945" sldId="370"/>
        </pc:sldMkLst>
        <pc:spChg chg="mod">
          <ac:chgData name="Huber Florian" userId="e447029a-6328-4a09-9410-16b2071bbfe0" providerId="ADAL" clId="{CF6821E4-4072-384C-B395-EB5C1059D881}" dt="2022-08-31T20:26:52.940" v="163" actId="20577"/>
          <ac:spMkLst>
            <pc:docMk/>
            <pc:sldMk cId="3785367945" sldId="370"/>
            <ac:spMk id="2" creationId="{460440F1-E049-0A80-CFC4-2D275DB3B01F}"/>
          </ac:spMkLst>
        </pc:spChg>
        <pc:spChg chg="mod">
          <ac:chgData name="Huber Florian" userId="e447029a-6328-4a09-9410-16b2071bbfe0" providerId="ADAL" clId="{CF6821E4-4072-384C-B395-EB5C1059D881}" dt="2022-08-31T20:27:07.059" v="197" actId="20577"/>
          <ac:spMkLst>
            <pc:docMk/>
            <pc:sldMk cId="3785367945" sldId="370"/>
            <ac:spMk id="3" creationId="{D04FFEC6-0CA4-9DE2-35EA-7092540A66F9}"/>
          </ac:spMkLst>
        </pc:spChg>
      </pc:sldChg>
      <pc:sldChg chg="modSp add mod ord">
        <pc:chgData name="Huber Florian" userId="e447029a-6328-4a09-9410-16b2071bbfe0" providerId="ADAL" clId="{CF6821E4-4072-384C-B395-EB5C1059D881}" dt="2022-09-01T00:01:13.749" v="2144" actId="20577"/>
        <pc:sldMkLst>
          <pc:docMk/>
          <pc:sldMk cId="3061561928" sldId="371"/>
        </pc:sldMkLst>
        <pc:spChg chg="mod">
          <ac:chgData name="Huber Florian" userId="e447029a-6328-4a09-9410-16b2071bbfe0" providerId="ADAL" clId="{CF6821E4-4072-384C-B395-EB5C1059D881}" dt="2022-08-31T23:39:50.453" v="1349" actId="20577"/>
          <ac:spMkLst>
            <pc:docMk/>
            <pc:sldMk cId="3061561928" sldId="371"/>
            <ac:spMk id="2" creationId="{7DC27E51-C34C-2D41-A05E-2B46F0D72781}"/>
          </ac:spMkLst>
        </pc:spChg>
        <pc:spChg chg="mod">
          <ac:chgData name="Huber Florian" userId="e447029a-6328-4a09-9410-16b2071bbfe0" providerId="ADAL" clId="{CF6821E4-4072-384C-B395-EB5C1059D881}" dt="2022-09-01T00:01:13.749" v="2144" actId="20577"/>
          <ac:spMkLst>
            <pc:docMk/>
            <pc:sldMk cId="3061561928" sldId="371"/>
            <ac:spMk id="5" creationId="{AB9A5BFE-4874-B34B-8A2A-82D1EB42D68D}"/>
          </ac:spMkLst>
        </pc:spChg>
        <pc:spChg chg="mod">
          <ac:chgData name="Huber Florian" userId="e447029a-6328-4a09-9410-16b2071bbfe0" providerId="ADAL" clId="{CF6821E4-4072-384C-B395-EB5C1059D881}" dt="2022-08-31T23:43:52.656" v="1519" actId="20577"/>
          <ac:spMkLst>
            <pc:docMk/>
            <pc:sldMk cId="3061561928" sldId="371"/>
            <ac:spMk id="6" creationId="{9E5236C8-AC88-5748-B8B8-8BBB71EA0850}"/>
          </ac:spMkLst>
        </pc:spChg>
      </pc:sldChg>
      <pc:sldChg chg="addSp modSp new mod ord">
        <pc:chgData name="Huber Florian" userId="e447029a-6328-4a09-9410-16b2071bbfe0" providerId="ADAL" clId="{CF6821E4-4072-384C-B395-EB5C1059D881}" dt="2022-08-31T23:46:53.362" v="1665" actId="20578"/>
        <pc:sldMkLst>
          <pc:docMk/>
          <pc:sldMk cId="3179337363" sldId="372"/>
        </pc:sldMkLst>
        <pc:picChg chg="add mod modCrop">
          <ac:chgData name="Huber Florian" userId="e447029a-6328-4a09-9410-16b2071bbfe0" providerId="ADAL" clId="{CF6821E4-4072-384C-B395-EB5C1059D881}" dt="2022-08-31T23:06:18.692" v="595" actId="732"/>
          <ac:picMkLst>
            <pc:docMk/>
            <pc:sldMk cId="3179337363" sldId="372"/>
            <ac:picMk id="4" creationId="{CE977FAB-ED82-2F20-F38A-70735D5E54FD}"/>
          </ac:picMkLst>
        </pc:picChg>
      </pc:sldChg>
      <pc:sldChg chg="add del">
        <pc:chgData name="Huber Florian" userId="e447029a-6328-4a09-9410-16b2071bbfe0" providerId="ADAL" clId="{CF6821E4-4072-384C-B395-EB5C1059D881}" dt="2022-08-31T23:13:41.262" v="765" actId="2890"/>
        <pc:sldMkLst>
          <pc:docMk/>
          <pc:sldMk cId="760248293" sldId="373"/>
        </pc:sldMkLst>
      </pc:sldChg>
      <pc:sldChg chg="add del">
        <pc:chgData name="Huber Florian" userId="e447029a-6328-4a09-9410-16b2071bbfe0" providerId="ADAL" clId="{CF6821E4-4072-384C-B395-EB5C1059D881}" dt="2022-09-01T00:15:24.126" v="2459" actId="2696"/>
        <pc:sldMkLst>
          <pc:docMk/>
          <pc:sldMk cId="2946483272" sldId="373"/>
        </pc:sldMkLst>
      </pc:sldChg>
      <pc:sldChg chg="addSp delSp modSp new mod ord modClrScheme chgLayout">
        <pc:chgData name="Huber Florian" userId="e447029a-6328-4a09-9410-16b2071bbfe0" providerId="ADAL" clId="{CF6821E4-4072-384C-B395-EB5C1059D881}" dt="2022-08-31T23:40:33.365" v="1351" actId="20578"/>
        <pc:sldMkLst>
          <pc:docMk/>
          <pc:sldMk cId="171826787" sldId="374"/>
        </pc:sldMkLst>
        <pc:spChg chg="mod ord">
          <ac:chgData name="Huber Florian" userId="e447029a-6328-4a09-9410-16b2071bbfe0" providerId="ADAL" clId="{CF6821E4-4072-384C-B395-EB5C1059D881}" dt="2022-08-31T23:30:23.480" v="933" actId="700"/>
          <ac:spMkLst>
            <pc:docMk/>
            <pc:sldMk cId="171826787" sldId="374"/>
            <ac:spMk id="2" creationId="{9E3367E2-F7AE-B252-F001-47B3564AAB36}"/>
          </ac:spMkLst>
        </pc:spChg>
        <pc:spChg chg="mod ord">
          <ac:chgData name="Huber Florian" userId="e447029a-6328-4a09-9410-16b2071bbfe0" providerId="ADAL" clId="{CF6821E4-4072-384C-B395-EB5C1059D881}" dt="2022-08-31T23:30:23.480" v="933" actId="700"/>
          <ac:spMkLst>
            <pc:docMk/>
            <pc:sldMk cId="171826787" sldId="374"/>
            <ac:spMk id="3" creationId="{51A0B9DA-FE15-2047-8A54-AB42A52ADB63}"/>
          </ac:spMkLst>
        </pc:spChg>
        <pc:spChg chg="add mod ord">
          <ac:chgData name="Huber Florian" userId="e447029a-6328-4a09-9410-16b2071bbfe0" providerId="ADAL" clId="{CF6821E4-4072-384C-B395-EB5C1059D881}" dt="2022-08-31T23:35:31.586" v="1185" actId="20577"/>
          <ac:spMkLst>
            <pc:docMk/>
            <pc:sldMk cId="171826787" sldId="374"/>
            <ac:spMk id="6" creationId="{910E38AD-51BB-F0F8-E825-8A192B078558}"/>
          </ac:spMkLst>
        </pc:spChg>
        <pc:spChg chg="add mod ord">
          <ac:chgData name="Huber Florian" userId="e447029a-6328-4a09-9410-16b2071bbfe0" providerId="ADAL" clId="{CF6821E4-4072-384C-B395-EB5C1059D881}" dt="2022-08-31T23:34:50.745" v="1163" actId="14100"/>
          <ac:spMkLst>
            <pc:docMk/>
            <pc:sldMk cId="171826787" sldId="374"/>
            <ac:spMk id="7" creationId="{ECD98D31-687D-2965-100F-5EB5DC2FBC60}"/>
          </ac:spMkLst>
        </pc:spChg>
        <pc:picChg chg="add del mod">
          <ac:chgData name="Huber Florian" userId="e447029a-6328-4a09-9410-16b2071bbfe0" providerId="ADAL" clId="{CF6821E4-4072-384C-B395-EB5C1059D881}" dt="2022-08-31T23:39:16.769" v="1345" actId="478"/>
          <ac:picMkLst>
            <pc:docMk/>
            <pc:sldMk cId="171826787" sldId="374"/>
            <ac:picMk id="5" creationId="{E67DF8CA-E82E-7497-11DA-63BA553B547D}"/>
          </ac:picMkLst>
        </pc:picChg>
        <pc:picChg chg="add mod">
          <ac:chgData name="Huber Florian" userId="e447029a-6328-4a09-9410-16b2071bbfe0" providerId="ADAL" clId="{CF6821E4-4072-384C-B395-EB5C1059D881}" dt="2022-08-31T23:39:17.152" v="1346"/>
          <ac:picMkLst>
            <pc:docMk/>
            <pc:sldMk cId="171826787" sldId="374"/>
            <ac:picMk id="8" creationId="{29F7C659-8EAE-FA0F-726F-FED59A96829D}"/>
          </ac:picMkLst>
        </pc:picChg>
      </pc:sldChg>
      <pc:sldChg chg="addSp delSp modSp add mod ord modClrScheme chgLayout">
        <pc:chgData name="Huber Florian" userId="e447029a-6328-4a09-9410-16b2071bbfe0" providerId="ADAL" clId="{CF6821E4-4072-384C-B395-EB5C1059D881}" dt="2022-09-01T00:06:28.437" v="2211" actId="478"/>
        <pc:sldMkLst>
          <pc:docMk/>
          <pc:sldMk cId="2322226266" sldId="375"/>
        </pc:sldMkLst>
        <pc:spChg chg="mod ord">
          <ac:chgData name="Huber Florian" userId="e447029a-6328-4a09-9410-16b2071bbfe0" providerId="ADAL" clId="{CF6821E4-4072-384C-B395-EB5C1059D881}" dt="2022-09-01T00:05:55.696" v="2208" actId="700"/>
          <ac:spMkLst>
            <pc:docMk/>
            <pc:sldMk cId="2322226266" sldId="375"/>
            <ac:spMk id="2" creationId="{9E3367E2-F7AE-B252-F001-47B3564AAB36}"/>
          </ac:spMkLst>
        </pc:spChg>
        <pc:spChg chg="mod ord">
          <ac:chgData name="Huber Florian" userId="e447029a-6328-4a09-9410-16b2071bbfe0" providerId="ADAL" clId="{CF6821E4-4072-384C-B395-EB5C1059D881}" dt="2022-09-01T00:05:55.696" v="2208" actId="700"/>
          <ac:spMkLst>
            <pc:docMk/>
            <pc:sldMk cId="2322226266" sldId="375"/>
            <ac:spMk id="3" creationId="{51A0B9DA-FE15-2047-8A54-AB42A52ADB63}"/>
          </ac:spMkLst>
        </pc:spChg>
        <pc:spChg chg="add mod ord">
          <ac:chgData name="Huber Florian" userId="e447029a-6328-4a09-9410-16b2071bbfe0" providerId="ADAL" clId="{CF6821E4-4072-384C-B395-EB5C1059D881}" dt="2022-09-01T00:06:11.625" v="2210" actId="14100"/>
          <ac:spMkLst>
            <pc:docMk/>
            <pc:sldMk cId="2322226266" sldId="375"/>
            <ac:spMk id="4" creationId="{93743267-C1E7-6543-F982-EC02A6FE78AD}"/>
          </ac:spMkLst>
        </pc:spChg>
        <pc:spChg chg="mod ord">
          <ac:chgData name="Huber Florian" userId="e447029a-6328-4a09-9410-16b2071bbfe0" providerId="ADAL" clId="{CF6821E4-4072-384C-B395-EB5C1059D881}" dt="2022-09-01T00:05:55.696" v="2208" actId="700"/>
          <ac:spMkLst>
            <pc:docMk/>
            <pc:sldMk cId="2322226266" sldId="375"/>
            <ac:spMk id="6" creationId="{910E38AD-51BB-F0F8-E825-8A192B078558}"/>
          </ac:spMkLst>
        </pc:spChg>
        <pc:spChg chg="del mod ord">
          <ac:chgData name="Huber Florian" userId="e447029a-6328-4a09-9410-16b2071bbfe0" providerId="ADAL" clId="{CF6821E4-4072-384C-B395-EB5C1059D881}" dt="2022-09-01T00:03:00.898" v="2178" actId="478"/>
          <ac:spMkLst>
            <pc:docMk/>
            <pc:sldMk cId="2322226266" sldId="375"/>
            <ac:spMk id="7" creationId="{ECD98D31-687D-2965-100F-5EB5DC2FBC60}"/>
          </ac:spMkLst>
        </pc:spChg>
        <pc:spChg chg="add del mod">
          <ac:chgData name="Huber Florian" userId="e447029a-6328-4a09-9410-16b2071bbfe0" providerId="ADAL" clId="{CF6821E4-4072-384C-B395-EB5C1059D881}" dt="2022-09-01T00:03:05.666" v="2179" actId="478"/>
          <ac:spMkLst>
            <pc:docMk/>
            <pc:sldMk cId="2322226266" sldId="375"/>
            <ac:spMk id="9" creationId="{98037ADF-1D17-FBB8-F102-77A8C78CB5A3}"/>
          </ac:spMkLst>
        </pc:spChg>
        <pc:spChg chg="add del mod ord">
          <ac:chgData name="Huber Florian" userId="e447029a-6328-4a09-9410-16b2071bbfe0" providerId="ADAL" clId="{CF6821E4-4072-384C-B395-EB5C1059D881}" dt="2022-09-01T00:05:55.696" v="2208" actId="700"/>
          <ac:spMkLst>
            <pc:docMk/>
            <pc:sldMk cId="2322226266" sldId="375"/>
            <ac:spMk id="10" creationId="{245EF525-F4AF-8543-1354-282B698D94D7}"/>
          </ac:spMkLst>
        </pc:spChg>
        <pc:spChg chg="add del mod ord">
          <ac:chgData name="Huber Florian" userId="e447029a-6328-4a09-9410-16b2071bbfe0" providerId="ADAL" clId="{CF6821E4-4072-384C-B395-EB5C1059D881}" dt="2022-09-01T00:06:28.437" v="2211" actId="478"/>
          <ac:spMkLst>
            <pc:docMk/>
            <pc:sldMk cId="2322226266" sldId="375"/>
            <ac:spMk id="11" creationId="{3769A3FE-8B4B-D637-7439-8871E843BC7F}"/>
          </ac:spMkLst>
        </pc:spChg>
        <pc:picChg chg="del mod modCrop">
          <ac:chgData name="Huber Florian" userId="e447029a-6328-4a09-9410-16b2071bbfe0" providerId="ADAL" clId="{CF6821E4-4072-384C-B395-EB5C1059D881}" dt="2022-09-01T00:02:00.392" v="2146" actId="478"/>
          <ac:picMkLst>
            <pc:docMk/>
            <pc:sldMk cId="2322226266" sldId="375"/>
            <ac:picMk id="5" creationId="{E67DF8CA-E82E-7497-11DA-63BA553B547D}"/>
          </ac:picMkLst>
        </pc:picChg>
      </pc:sldChg>
      <pc:sldChg chg="modSp add del mod ord">
        <pc:chgData name="Huber Florian" userId="e447029a-6328-4a09-9410-16b2071bbfe0" providerId="ADAL" clId="{CF6821E4-4072-384C-B395-EB5C1059D881}" dt="2022-09-01T00:16:28.023" v="2463" actId="2696"/>
        <pc:sldMkLst>
          <pc:docMk/>
          <pc:sldMk cId="2281037615" sldId="376"/>
        </pc:sldMkLst>
        <pc:spChg chg="mod">
          <ac:chgData name="Huber Florian" userId="e447029a-6328-4a09-9410-16b2071bbfe0" providerId="ADAL" clId="{CF6821E4-4072-384C-B395-EB5C1059D881}" dt="2022-08-31T23:48:04.269" v="1719" actId="20577"/>
          <ac:spMkLst>
            <pc:docMk/>
            <pc:sldMk cId="2281037615" sldId="376"/>
            <ac:spMk id="2" creationId="{E6CA4B62-5291-CD4A-BD27-F49CBED842D0}"/>
          </ac:spMkLst>
        </pc:spChg>
        <pc:spChg chg="mod">
          <ac:chgData name="Huber Florian" userId="e447029a-6328-4a09-9410-16b2071bbfe0" providerId="ADAL" clId="{CF6821E4-4072-384C-B395-EB5C1059D881}" dt="2022-08-31T23:48:38.737" v="1786" actId="20577"/>
          <ac:spMkLst>
            <pc:docMk/>
            <pc:sldMk cId="2281037615" sldId="376"/>
            <ac:spMk id="3" creationId="{24D8D728-7801-1F45-A10E-50AADF701B28}"/>
          </ac:spMkLst>
        </pc:spChg>
      </pc:sldChg>
      <pc:sldChg chg="new del">
        <pc:chgData name="Huber Florian" userId="e447029a-6328-4a09-9410-16b2071bbfe0" providerId="ADAL" clId="{CF6821E4-4072-384C-B395-EB5C1059D881}" dt="2022-09-01T00:02:08.799" v="2148" actId="680"/>
        <pc:sldMkLst>
          <pc:docMk/>
          <pc:sldMk cId="1442160644" sldId="377"/>
        </pc:sldMkLst>
      </pc:sldChg>
      <pc:sldChg chg="addSp delSp modSp add mod modClrScheme chgLayout">
        <pc:chgData name="Huber Florian" userId="e447029a-6328-4a09-9410-16b2071bbfe0" providerId="ADAL" clId="{CF6821E4-4072-384C-B395-EB5C1059D881}" dt="2022-09-01T00:07:07.337" v="2215" actId="14100"/>
        <pc:sldMkLst>
          <pc:docMk/>
          <pc:sldMk cId="2072224453" sldId="377"/>
        </pc:sldMkLst>
        <pc:spChg chg="mod ord">
          <ac:chgData name="Huber Florian" userId="e447029a-6328-4a09-9410-16b2071bbfe0" providerId="ADAL" clId="{CF6821E4-4072-384C-B395-EB5C1059D881}" dt="2022-09-01T00:06:45.496" v="2212" actId="700"/>
          <ac:spMkLst>
            <pc:docMk/>
            <pc:sldMk cId="2072224453" sldId="377"/>
            <ac:spMk id="2" creationId="{9E3367E2-F7AE-B252-F001-47B3564AAB36}"/>
          </ac:spMkLst>
        </pc:spChg>
        <pc:spChg chg="mod ord">
          <ac:chgData name="Huber Florian" userId="e447029a-6328-4a09-9410-16b2071bbfe0" providerId="ADAL" clId="{CF6821E4-4072-384C-B395-EB5C1059D881}" dt="2022-09-01T00:06:45.496" v="2212" actId="700"/>
          <ac:spMkLst>
            <pc:docMk/>
            <pc:sldMk cId="2072224453" sldId="377"/>
            <ac:spMk id="3" creationId="{51A0B9DA-FE15-2047-8A54-AB42A52ADB63}"/>
          </ac:spMkLst>
        </pc:spChg>
        <pc:spChg chg="mod ord">
          <ac:chgData name="Huber Florian" userId="e447029a-6328-4a09-9410-16b2071bbfe0" providerId="ADAL" clId="{CF6821E4-4072-384C-B395-EB5C1059D881}" dt="2022-09-01T00:07:07.337" v="2215" actId="14100"/>
          <ac:spMkLst>
            <pc:docMk/>
            <pc:sldMk cId="2072224453" sldId="377"/>
            <ac:spMk id="4" creationId="{93743267-C1E7-6543-F982-EC02A6FE78AD}"/>
          </ac:spMkLst>
        </pc:spChg>
        <pc:spChg chg="add del mod ord">
          <ac:chgData name="Huber Florian" userId="e447029a-6328-4a09-9410-16b2071bbfe0" providerId="ADAL" clId="{CF6821E4-4072-384C-B395-EB5C1059D881}" dt="2022-09-01T00:05:05.613" v="2204" actId="478"/>
          <ac:spMkLst>
            <pc:docMk/>
            <pc:sldMk cId="2072224453" sldId="377"/>
            <ac:spMk id="5" creationId="{F15DAF7B-4FE8-B47E-58C1-08FA5EDC5FD9}"/>
          </ac:spMkLst>
        </pc:spChg>
        <pc:spChg chg="mod ord">
          <ac:chgData name="Huber Florian" userId="e447029a-6328-4a09-9410-16b2071bbfe0" providerId="ADAL" clId="{CF6821E4-4072-384C-B395-EB5C1059D881}" dt="2022-09-01T00:06:51.302" v="2213" actId="14100"/>
          <ac:spMkLst>
            <pc:docMk/>
            <pc:sldMk cId="2072224453" sldId="377"/>
            <ac:spMk id="6" creationId="{910E38AD-51BB-F0F8-E825-8A192B078558}"/>
          </ac:spMkLst>
        </pc:spChg>
        <pc:spChg chg="add del mod ord">
          <ac:chgData name="Huber Florian" userId="e447029a-6328-4a09-9410-16b2071bbfe0" providerId="ADAL" clId="{CF6821E4-4072-384C-B395-EB5C1059D881}" dt="2022-09-01T00:06:58.136" v="2214" actId="478"/>
          <ac:spMkLst>
            <pc:docMk/>
            <pc:sldMk cId="2072224453" sldId="377"/>
            <ac:spMk id="7" creationId="{6280E672-7F9A-B13E-B172-4AC21CF4D0D2}"/>
          </ac:spMkLst>
        </pc:spChg>
      </pc:sldChg>
      <pc:sldChg chg="new del">
        <pc:chgData name="Huber Florian" userId="e447029a-6328-4a09-9410-16b2071bbfe0" providerId="ADAL" clId="{CF6821E4-4072-384C-B395-EB5C1059D881}" dt="2022-09-01T00:05:45" v="2206" actId="680"/>
        <pc:sldMkLst>
          <pc:docMk/>
          <pc:sldMk cId="1706955414" sldId="378"/>
        </pc:sldMkLst>
      </pc:sldChg>
      <pc:sldChg chg="modSp add mod ord">
        <pc:chgData name="Huber Florian" userId="e447029a-6328-4a09-9410-16b2071bbfe0" providerId="ADAL" clId="{CF6821E4-4072-384C-B395-EB5C1059D881}" dt="2022-09-01T07:49:16.847" v="4508" actId="113"/>
        <pc:sldMkLst>
          <pc:docMk/>
          <pc:sldMk cId="4228165932" sldId="378"/>
        </pc:sldMkLst>
        <pc:spChg chg="mod">
          <ac:chgData name="Huber Florian" userId="e447029a-6328-4a09-9410-16b2071bbfe0" providerId="ADAL" clId="{CF6821E4-4072-384C-B395-EB5C1059D881}" dt="2022-09-01T07:49:16.847" v="4508" actId="113"/>
          <ac:spMkLst>
            <pc:docMk/>
            <pc:sldMk cId="4228165932" sldId="378"/>
            <ac:spMk id="2" creationId="{A7E9D35D-3360-6050-83BC-868877B95CBB}"/>
          </ac:spMkLst>
        </pc:spChg>
      </pc:sldChg>
      <pc:sldChg chg="modSp new del mod ord">
        <pc:chgData name="Huber Florian" userId="e447029a-6328-4a09-9410-16b2071bbfe0" providerId="ADAL" clId="{CF6821E4-4072-384C-B395-EB5C1059D881}" dt="2022-09-01T07:49:27.228" v="4509" actId="2696"/>
        <pc:sldMkLst>
          <pc:docMk/>
          <pc:sldMk cId="4007975522" sldId="379"/>
        </pc:sldMkLst>
        <pc:spChg chg="mod">
          <ac:chgData name="Huber Florian" userId="e447029a-6328-4a09-9410-16b2071bbfe0" providerId="ADAL" clId="{CF6821E4-4072-384C-B395-EB5C1059D881}" dt="2022-09-01T00:18:59.949" v="2489" actId="20577"/>
          <ac:spMkLst>
            <pc:docMk/>
            <pc:sldMk cId="4007975522" sldId="379"/>
            <ac:spMk id="2" creationId="{6E60AFA6-8A5D-83D6-6338-2DD2B90F3D24}"/>
          </ac:spMkLst>
        </pc:spChg>
        <pc:spChg chg="mod">
          <ac:chgData name="Huber Florian" userId="e447029a-6328-4a09-9410-16b2071bbfe0" providerId="ADAL" clId="{CF6821E4-4072-384C-B395-EB5C1059D881}" dt="2022-09-01T07:34:53.600" v="4350" actId="20577"/>
          <ac:spMkLst>
            <pc:docMk/>
            <pc:sldMk cId="4007975522" sldId="379"/>
            <ac:spMk id="3" creationId="{DAF54E74-8DEF-4A00-1325-BC02AAB643B7}"/>
          </ac:spMkLst>
        </pc:spChg>
      </pc:sldChg>
      <pc:sldChg chg="modSp add mod ord modClrScheme chgLayout">
        <pc:chgData name="Huber Florian" userId="e447029a-6328-4a09-9410-16b2071bbfe0" providerId="ADAL" clId="{CF6821E4-4072-384C-B395-EB5C1059D881}" dt="2022-09-01T07:36:12.194" v="4370" actId="14100"/>
        <pc:sldMkLst>
          <pc:docMk/>
          <pc:sldMk cId="903032876" sldId="380"/>
        </pc:sldMkLst>
        <pc:spChg chg="mod ord">
          <ac:chgData name="Huber Florian" userId="e447029a-6328-4a09-9410-16b2071bbfe0" providerId="ADAL" clId="{CF6821E4-4072-384C-B395-EB5C1059D881}" dt="2022-09-01T07:36:12.194" v="4370" actId="14100"/>
          <ac:spMkLst>
            <pc:docMk/>
            <pc:sldMk cId="903032876" sldId="380"/>
            <ac:spMk id="3" creationId="{1BAFB5BF-690F-7DBD-29AA-08C845FACB5C}"/>
          </ac:spMkLst>
        </pc:spChg>
        <pc:spChg chg="mod ord">
          <ac:chgData name="Huber Florian" userId="e447029a-6328-4a09-9410-16b2071bbfe0" providerId="ADAL" clId="{CF6821E4-4072-384C-B395-EB5C1059D881}" dt="2022-09-01T00:20:58.564" v="2496" actId="700"/>
          <ac:spMkLst>
            <pc:docMk/>
            <pc:sldMk cId="903032876" sldId="380"/>
            <ac:spMk id="4" creationId="{DD75BFDB-E1F6-6F44-C87A-828D03B04B1E}"/>
          </ac:spMkLst>
        </pc:spChg>
        <pc:spChg chg="mod ord">
          <ac:chgData name="Huber Florian" userId="e447029a-6328-4a09-9410-16b2071bbfe0" providerId="ADAL" clId="{CF6821E4-4072-384C-B395-EB5C1059D881}" dt="2022-09-01T00:20:58.564" v="2496" actId="700"/>
          <ac:spMkLst>
            <pc:docMk/>
            <pc:sldMk cId="903032876" sldId="380"/>
            <ac:spMk id="5" creationId="{EDE58F2D-F591-90E1-92F7-A6FD92301DB0}"/>
          </ac:spMkLst>
        </pc:spChg>
      </pc:sldChg>
      <pc:sldChg chg="addSp modSp new mod">
        <pc:chgData name="Huber Florian" userId="e447029a-6328-4a09-9410-16b2071bbfe0" providerId="ADAL" clId="{CF6821E4-4072-384C-B395-EB5C1059D881}" dt="2022-09-01T08:22:46.663" v="5608" actId="1076"/>
        <pc:sldMkLst>
          <pc:docMk/>
          <pc:sldMk cId="1187861847" sldId="381"/>
        </pc:sldMkLst>
        <pc:picChg chg="add mod">
          <ac:chgData name="Huber Florian" userId="e447029a-6328-4a09-9410-16b2071bbfe0" providerId="ADAL" clId="{CF6821E4-4072-384C-B395-EB5C1059D881}" dt="2022-09-01T08:22:46.663" v="5608" actId="1076"/>
          <ac:picMkLst>
            <pc:docMk/>
            <pc:sldMk cId="1187861847" sldId="381"/>
            <ac:picMk id="4" creationId="{E6631E67-AADE-5EA2-7862-6C8034688A9A}"/>
          </ac:picMkLst>
        </pc:picChg>
      </pc:sldChg>
      <pc:sldChg chg="modSp add mod">
        <pc:chgData name="Huber Florian" userId="e447029a-6328-4a09-9410-16b2071bbfe0" providerId="ADAL" clId="{CF6821E4-4072-384C-B395-EB5C1059D881}" dt="2022-09-01T00:59:12.757" v="3860" actId="20577"/>
        <pc:sldMkLst>
          <pc:docMk/>
          <pc:sldMk cId="1240006750" sldId="382"/>
        </pc:sldMkLst>
        <pc:spChg chg="mod">
          <ac:chgData name="Huber Florian" userId="e447029a-6328-4a09-9410-16b2071bbfe0" providerId="ADAL" clId="{CF6821E4-4072-384C-B395-EB5C1059D881}" dt="2022-09-01T00:35:40.033" v="2981" actId="20577"/>
          <ac:spMkLst>
            <pc:docMk/>
            <pc:sldMk cId="1240006750" sldId="382"/>
            <ac:spMk id="2" creationId="{7A7463C2-4A86-390B-4C00-44E2076AE401}"/>
          </ac:spMkLst>
        </pc:spChg>
        <pc:spChg chg="mod">
          <ac:chgData name="Huber Florian" userId="e447029a-6328-4a09-9410-16b2071bbfe0" providerId="ADAL" clId="{CF6821E4-4072-384C-B395-EB5C1059D881}" dt="2022-09-01T00:59:12.757" v="3860" actId="20577"/>
          <ac:spMkLst>
            <pc:docMk/>
            <pc:sldMk cId="1240006750" sldId="382"/>
            <ac:spMk id="3" creationId="{68950B5D-89BB-99CA-B470-74B6F16FA2B9}"/>
          </ac:spMkLst>
        </pc:spChg>
      </pc:sldChg>
      <pc:sldChg chg="modSp add mod">
        <pc:chgData name="Huber Florian" userId="e447029a-6328-4a09-9410-16b2071bbfe0" providerId="ADAL" clId="{CF6821E4-4072-384C-B395-EB5C1059D881}" dt="2022-09-01T00:38:55.592" v="3224" actId="20577"/>
        <pc:sldMkLst>
          <pc:docMk/>
          <pc:sldMk cId="4092040996" sldId="383"/>
        </pc:sldMkLst>
        <pc:spChg chg="mod">
          <ac:chgData name="Huber Florian" userId="e447029a-6328-4a09-9410-16b2071bbfe0" providerId="ADAL" clId="{CF6821E4-4072-384C-B395-EB5C1059D881}" dt="2022-09-01T00:37:19.269" v="3089" actId="20577"/>
          <ac:spMkLst>
            <pc:docMk/>
            <pc:sldMk cId="4092040996" sldId="383"/>
            <ac:spMk id="2" creationId="{7A7463C2-4A86-390B-4C00-44E2076AE401}"/>
          </ac:spMkLst>
        </pc:spChg>
        <pc:spChg chg="mod">
          <ac:chgData name="Huber Florian" userId="e447029a-6328-4a09-9410-16b2071bbfe0" providerId="ADAL" clId="{CF6821E4-4072-384C-B395-EB5C1059D881}" dt="2022-09-01T00:38:55.592" v="3224" actId="20577"/>
          <ac:spMkLst>
            <pc:docMk/>
            <pc:sldMk cId="4092040996" sldId="383"/>
            <ac:spMk id="3" creationId="{68950B5D-89BB-99CA-B470-74B6F16FA2B9}"/>
          </ac:spMkLst>
        </pc:spChg>
      </pc:sldChg>
      <pc:sldChg chg="add del">
        <pc:chgData name="Huber Florian" userId="e447029a-6328-4a09-9410-16b2071bbfe0" providerId="ADAL" clId="{CF6821E4-4072-384C-B395-EB5C1059D881}" dt="2022-09-01T00:37:05.097" v="3075" actId="2696"/>
        <pc:sldMkLst>
          <pc:docMk/>
          <pc:sldMk cId="27772966" sldId="384"/>
        </pc:sldMkLst>
      </pc:sldChg>
      <pc:sldChg chg="addSp modSp new del mod ord">
        <pc:chgData name="Huber Florian" userId="e447029a-6328-4a09-9410-16b2071bbfe0" providerId="ADAL" clId="{CF6821E4-4072-384C-B395-EB5C1059D881}" dt="2022-09-01T07:53:06.937" v="4550" actId="2696"/>
        <pc:sldMkLst>
          <pc:docMk/>
          <pc:sldMk cId="3592345734" sldId="384"/>
        </pc:sldMkLst>
        <pc:picChg chg="add mod">
          <ac:chgData name="Huber Florian" userId="e447029a-6328-4a09-9410-16b2071bbfe0" providerId="ADAL" clId="{CF6821E4-4072-384C-B395-EB5C1059D881}" dt="2022-09-01T00:40:25.504" v="3238" actId="1036"/>
          <ac:picMkLst>
            <pc:docMk/>
            <pc:sldMk cId="3592345734" sldId="384"/>
            <ac:picMk id="4" creationId="{C4356AD4-BA98-D55D-45C3-D7A3CA15374C}"/>
          </ac:picMkLst>
        </pc:picChg>
      </pc:sldChg>
      <pc:sldChg chg="addSp modSp new add del mod ord modClrScheme modShow chgLayout">
        <pc:chgData name="Huber Florian" userId="e447029a-6328-4a09-9410-16b2071bbfe0" providerId="ADAL" clId="{CF6821E4-4072-384C-B395-EB5C1059D881}" dt="2022-09-01T08:24:10.482" v="5618" actId="1076"/>
        <pc:sldMkLst>
          <pc:docMk/>
          <pc:sldMk cId="1343511128" sldId="385"/>
        </pc:sldMkLst>
        <pc:spChg chg="mod ord">
          <ac:chgData name="Huber Florian" userId="e447029a-6328-4a09-9410-16b2071bbfe0" providerId="ADAL" clId="{CF6821E4-4072-384C-B395-EB5C1059D881}" dt="2022-09-01T00:42:55.454" v="3279" actId="700"/>
          <ac:spMkLst>
            <pc:docMk/>
            <pc:sldMk cId="1343511128" sldId="385"/>
            <ac:spMk id="2" creationId="{2AC3BD2F-21E2-9656-E635-0C111588EAB7}"/>
          </ac:spMkLst>
        </pc:spChg>
        <pc:spChg chg="mod ord">
          <ac:chgData name="Huber Florian" userId="e447029a-6328-4a09-9410-16b2071bbfe0" providerId="ADAL" clId="{CF6821E4-4072-384C-B395-EB5C1059D881}" dt="2022-09-01T00:42:55.454" v="3279" actId="700"/>
          <ac:spMkLst>
            <pc:docMk/>
            <pc:sldMk cId="1343511128" sldId="385"/>
            <ac:spMk id="3" creationId="{A2FCD8B7-B295-15E6-3B63-2B6FC018ACE0}"/>
          </ac:spMkLst>
        </pc:spChg>
        <pc:spChg chg="add mod ord">
          <ac:chgData name="Huber Florian" userId="e447029a-6328-4a09-9410-16b2071bbfe0" providerId="ADAL" clId="{CF6821E4-4072-384C-B395-EB5C1059D881}" dt="2022-09-01T00:47:26.633" v="3385" actId="242"/>
          <ac:spMkLst>
            <pc:docMk/>
            <pc:sldMk cId="1343511128" sldId="385"/>
            <ac:spMk id="5" creationId="{18313A5F-CF84-5702-62B5-BDE9325610DA}"/>
          </ac:spMkLst>
        </pc:spChg>
        <pc:spChg chg="add mod ord">
          <ac:chgData name="Huber Florian" userId="e447029a-6328-4a09-9410-16b2071bbfe0" providerId="ADAL" clId="{CF6821E4-4072-384C-B395-EB5C1059D881}" dt="2022-09-01T08:23:58.933" v="5617" actId="14100"/>
          <ac:spMkLst>
            <pc:docMk/>
            <pc:sldMk cId="1343511128" sldId="385"/>
            <ac:spMk id="6" creationId="{D2B101BB-50E6-4744-F7D6-7D701C28F290}"/>
          </ac:spMkLst>
        </pc:spChg>
        <pc:picChg chg="add mod">
          <ac:chgData name="Huber Florian" userId="e447029a-6328-4a09-9410-16b2071bbfe0" providerId="ADAL" clId="{CF6821E4-4072-384C-B395-EB5C1059D881}" dt="2022-09-01T08:24:10.482" v="5618" actId="1076"/>
          <ac:picMkLst>
            <pc:docMk/>
            <pc:sldMk cId="1343511128" sldId="385"/>
            <ac:picMk id="4" creationId="{72E03B00-E731-12E9-3A96-93E2C966F25C}"/>
          </ac:picMkLst>
        </pc:picChg>
      </pc:sldChg>
      <pc:sldChg chg="addSp delSp modSp add mod">
        <pc:chgData name="Huber Florian" userId="e447029a-6328-4a09-9410-16b2071bbfe0" providerId="ADAL" clId="{CF6821E4-4072-384C-B395-EB5C1059D881}" dt="2022-09-01T08:26:23.894" v="5691" actId="1076"/>
        <pc:sldMkLst>
          <pc:docMk/>
          <pc:sldMk cId="2573102428" sldId="386"/>
        </pc:sldMkLst>
        <pc:picChg chg="del">
          <ac:chgData name="Huber Florian" userId="e447029a-6328-4a09-9410-16b2071bbfe0" providerId="ADAL" clId="{CF6821E4-4072-384C-B395-EB5C1059D881}" dt="2022-09-01T07:44:58.785" v="4376" actId="478"/>
          <ac:picMkLst>
            <pc:docMk/>
            <pc:sldMk cId="2573102428" sldId="386"/>
            <ac:picMk id="4" creationId="{C4356AD4-BA98-D55D-45C3-D7A3CA15374C}"/>
          </ac:picMkLst>
        </pc:picChg>
        <pc:picChg chg="add del mod">
          <ac:chgData name="Huber Florian" userId="e447029a-6328-4a09-9410-16b2071bbfe0" providerId="ADAL" clId="{CF6821E4-4072-384C-B395-EB5C1059D881}" dt="2022-09-01T07:44:57.575" v="4375" actId="21"/>
          <ac:picMkLst>
            <pc:docMk/>
            <pc:sldMk cId="2573102428" sldId="386"/>
            <ac:picMk id="5" creationId="{31B344AB-55B5-8E60-9103-7FA4109157B8}"/>
          </ac:picMkLst>
        </pc:picChg>
        <pc:picChg chg="add mod">
          <ac:chgData name="Huber Florian" userId="e447029a-6328-4a09-9410-16b2071bbfe0" providerId="ADAL" clId="{CF6821E4-4072-384C-B395-EB5C1059D881}" dt="2022-09-01T08:26:23.894" v="5691" actId="1076"/>
          <ac:picMkLst>
            <pc:docMk/>
            <pc:sldMk cId="2573102428" sldId="386"/>
            <ac:picMk id="6" creationId="{044FC432-67FE-42F3-75A0-B2BA1DF2D214}"/>
          </ac:picMkLst>
        </pc:picChg>
      </pc:sldChg>
      <pc:sldChg chg="modSp add del mod ord">
        <pc:chgData name="Huber Florian" userId="e447029a-6328-4a09-9410-16b2071bbfe0" providerId="ADAL" clId="{CF6821E4-4072-384C-B395-EB5C1059D881}" dt="2022-09-01T07:48:21.183" v="4479" actId="2696"/>
        <pc:sldMkLst>
          <pc:docMk/>
          <pc:sldMk cId="346005490" sldId="387"/>
        </pc:sldMkLst>
        <pc:spChg chg="mod">
          <ac:chgData name="Huber Florian" userId="e447029a-6328-4a09-9410-16b2071bbfe0" providerId="ADAL" clId="{CF6821E4-4072-384C-B395-EB5C1059D881}" dt="2022-09-01T07:45:39.630" v="4391" actId="20577"/>
          <ac:spMkLst>
            <pc:docMk/>
            <pc:sldMk cId="346005490" sldId="387"/>
            <ac:spMk id="2" creationId="{6E60AFA6-8A5D-83D6-6338-2DD2B90F3D24}"/>
          </ac:spMkLst>
        </pc:spChg>
        <pc:spChg chg="mod">
          <ac:chgData name="Huber Florian" userId="e447029a-6328-4a09-9410-16b2071bbfe0" providerId="ADAL" clId="{CF6821E4-4072-384C-B395-EB5C1059D881}" dt="2022-09-01T07:46:28.702" v="4472" actId="20577"/>
          <ac:spMkLst>
            <pc:docMk/>
            <pc:sldMk cId="346005490" sldId="387"/>
            <ac:spMk id="3" creationId="{DAF54E74-8DEF-4A00-1325-BC02AAB643B7}"/>
          </ac:spMkLst>
        </pc:spChg>
      </pc:sldChg>
      <pc:sldChg chg="add del">
        <pc:chgData name="Huber Florian" userId="e447029a-6328-4a09-9410-16b2071bbfe0" providerId="ADAL" clId="{CF6821E4-4072-384C-B395-EB5C1059D881}" dt="2022-09-01T07:48:25.856" v="4480" actId="2696"/>
        <pc:sldMkLst>
          <pc:docMk/>
          <pc:sldMk cId="2307888547" sldId="388"/>
        </pc:sldMkLst>
      </pc:sldChg>
      <pc:sldChg chg="add ord">
        <pc:chgData name="Huber Florian" userId="e447029a-6328-4a09-9410-16b2071bbfe0" providerId="ADAL" clId="{CF6821E4-4072-384C-B395-EB5C1059D881}" dt="2022-09-01T07:48:12.817" v="4478" actId="20578"/>
        <pc:sldMkLst>
          <pc:docMk/>
          <pc:sldMk cId="950401579" sldId="389"/>
        </pc:sldMkLst>
      </pc:sldChg>
      <pc:sldChg chg="add del">
        <pc:chgData name="Huber Florian" userId="e447029a-6328-4a09-9410-16b2071bbfe0" providerId="ADAL" clId="{CF6821E4-4072-384C-B395-EB5C1059D881}" dt="2022-09-01T07:53:09.651" v="4551" actId="2696"/>
        <pc:sldMkLst>
          <pc:docMk/>
          <pc:sldMk cId="1463934942" sldId="390"/>
        </pc:sldMkLst>
      </pc:sldChg>
      <pc:sldChg chg="addSp delSp modSp add mod ord">
        <pc:chgData name="Huber Florian" userId="e447029a-6328-4a09-9410-16b2071bbfe0" providerId="ADAL" clId="{CF6821E4-4072-384C-B395-EB5C1059D881}" dt="2022-09-01T07:57:24.169" v="4603" actId="171"/>
        <pc:sldMkLst>
          <pc:docMk/>
          <pc:sldMk cId="763130906" sldId="391"/>
        </pc:sldMkLst>
        <pc:spChg chg="del">
          <ac:chgData name="Huber Florian" userId="e447029a-6328-4a09-9410-16b2071bbfe0" providerId="ADAL" clId="{CF6821E4-4072-384C-B395-EB5C1059D881}" dt="2022-09-01T07:56:56.734" v="4598" actId="478"/>
          <ac:spMkLst>
            <pc:docMk/>
            <pc:sldMk cId="763130906" sldId="391"/>
            <ac:spMk id="2" creationId="{038D7653-F908-1B11-5942-C22FCC921D6A}"/>
          </ac:spMkLst>
        </pc:spChg>
        <pc:spChg chg="del">
          <ac:chgData name="Huber Florian" userId="e447029a-6328-4a09-9410-16b2071bbfe0" providerId="ADAL" clId="{CF6821E4-4072-384C-B395-EB5C1059D881}" dt="2022-09-01T07:57:00.505" v="4599" actId="478"/>
          <ac:spMkLst>
            <pc:docMk/>
            <pc:sldMk cId="763130906" sldId="391"/>
            <ac:spMk id="3" creationId="{3055963B-343E-A855-F0E9-960193836271}"/>
          </ac:spMkLst>
        </pc:spChg>
        <pc:spChg chg="add mod">
          <ac:chgData name="Huber Florian" userId="e447029a-6328-4a09-9410-16b2071bbfe0" providerId="ADAL" clId="{CF6821E4-4072-384C-B395-EB5C1059D881}" dt="2022-09-01T07:57:24.169" v="4603" actId="171"/>
          <ac:spMkLst>
            <pc:docMk/>
            <pc:sldMk cId="763130906" sldId="391"/>
            <ac:spMk id="5" creationId="{E5CAAD15-AA11-1663-6766-ADD6D78233AE}"/>
          </ac:spMkLst>
        </pc:spChg>
        <pc:picChg chg="mod">
          <ac:chgData name="Huber Florian" userId="e447029a-6328-4a09-9410-16b2071bbfe0" providerId="ADAL" clId="{CF6821E4-4072-384C-B395-EB5C1059D881}" dt="2022-09-01T07:56:49.838" v="4597" actId="12789"/>
          <ac:picMkLst>
            <pc:docMk/>
            <pc:sldMk cId="763130906" sldId="391"/>
            <ac:picMk id="4" creationId="{C4356AD4-BA98-D55D-45C3-D7A3CA15374C}"/>
          </ac:picMkLst>
        </pc:picChg>
      </pc:sldChg>
      <pc:sldChg chg="modSp add mod ord">
        <pc:chgData name="Huber Florian" userId="e447029a-6328-4a09-9410-16b2071bbfe0" providerId="ADAL" clId="{CF6821E4-4072-384C-B395-EB5C1059D881}" dt="2022-09-01T07:59:03.167" v="4650" actId="14100"/>
        <pc:sldMkLst>
          <pc:docMk/>
          <pc:sldMk cId="266150789" sldId="392"/>
        </pc:sldMkLst>
        <pc:spChg chg="mod">
          <ac:chgData name="Huber Florian" userId="e447029a-6328-4a09-9410-16b2071bbfe0" providerId="ADAL" clId="{CF6821E4-4072-384C-B395-EB5C1059D881}" dt="2022-09-01T07:59:03.167" v="4650" actId="14100"/>
          <ac:spMkLst>
            <pc:docMk/>
            <pc:sldMk cId="266150789" sldId="392"/>
            <ac:spMk id="2" creationId="{A7E9D35D-3360-6050-83BC-868877B95CBB}"/>
          </ac:spMkLst>
        </pc:spChg>
      </pc:sldChg>
      <pc:sldChg chg="add del ord">
        <pc:chgData name="Huber Florian" userId="e447029a-6328-4a09-9410-16b2071bbfe0" providerId="ADAL" clId="{CF6821E4-4072-384C-B395-EB5C1059D881}" dt="2022-09-01T07:54:24.791" v="4557" actId="2696"/>
        <pc:sldMkLst>
          <pc:docMk/>
          <pc:sldMk cId="395554061" sldId="392"/>
        </pc:sldMkLst>
      </pc:sldChg>
      <pc:sldChg chg="modSp add mod ord">
        <pc:chgData name="Huber Florian" userId="e447029a-6328-4a09-9410-16b2071bbfe0" providerId="ADAL" clId="{CF6821E4-4072-384C-B395-EB5C1059D881}" dt="2022-09-01T08:00:15.987" v="4691" actId="113"/>
        <pc:sldMkLst>
          <pc:docMk/>
          <pc:sldMk cId="1037107359" sldId="393"/>
        </pc:sldMkLst>
        <pc:spChg chg="mod">
          <ac:chgData name="Huber Florian" userId="e447029a-6328-4a09-9410-16b2071bbfe0" providerId="ADAL" clId="{CF6821E4-4072-384C-B395-EB5C1059D881}" dt="2022-09-01T08:00:15.987" v="4691" actId="113"/>
          <ac:spMkLst>
            <pc:docMk/>
            <pc:sldMk cId="1037107359" sldId="393"/>
            <ac:spMk id="2" creationId="{A7E9D35D-3360-6050-83BC-868877B95CBB}"/>
          </ac:spMkLst>
        </pc:spChg>
      </pc:sldChg>
      <pc:sldChg chg="modSp add del mod ord">
        <pc:chgData name="Huber Florian" userId="e447029a-6328-4a09-9410-16b2071bbfe0" providerId="ADAL" clId="{CF6821E4-4072-384C-B395-EB5C1059D881}" dt="2022-09-01T07:58:22.210" v="4606" actId="2696"/>
        <pc:sldMkLst>
          <pc:docMk/>
          <pc:sldMk cId="2387922871" sldId="393"/>
        </pc:sldMkLst>
        <pc:spChg chg="mod">
          <ac:chgData name="Huber Florian" userId="e447029a-6328-4a09-9410-16b2071bbfe0" providerId="ADAL" clId="{CF6821E4-4072-384C-B395-EB5C1059D881}" dt="2022-09-01T07:54:39.363" v="4587" actId="20577"/>
          <ac:spMkLst>
            <pc:docMk/>
            <pc:sldMk cId="2387922871" sldId="393"/>
            <ac:spMk id="2" creationId="{A7E9D35D-3360-6050-83BC-868877B95CBB}"/>
          </ac:spMkLst>
        </pc:spChg>
      </pc:sldChg>
      <pc:sldChg chg="modSp new mod">
        <pc:chgData name="Huber Florian" userId="e447029a-6328-4a09-9410-16b2071bbfe0" providerId="ADAL" clId="{CF6821E4-4072-384C-B395-EB5C1059D881}" dt="2022-09-01T08:07:30.470" v="4906" actId="14100"/>
        <pc:sldMkLst>
          <pc:docMk/>
          <pc:sldMk cId="1046424412" sldId="394"/>
        </pc:sldMkLst>
        <pc:spChg chg="mod">
          <ac:chgData name="Huber Florian" userId="e447029a-6328-4a09-9410-16b2071bbfe0" providerId="ADAL" clId="{CF6821E4-4072-384C-B395-EB5C1059D881}" dt="2022-09-01T08:07:30.470" v="4906" actId="14100"/>
          <ac:spMkLst>
            <pc:docMk/>
            <pc:sldMk cId="1046424412" sldId="394"/>
            <ac:spMk id="2" creationId="{9F024267-CF9F-6EBC-0460-E37198F64BBD}"/>
          </ac:spMkLst>
        </pc:spChg>
        <pc:spChg chg="mod">
          <ac:chgData name="Huber Florian" userId="e447029a-6328-4a09-9410-16b2071bbfe0" providerId="ADAL" clId="{CF6821E4-4072-384C-B395-EB5C1059D881}" dt="2022-09-01T08:06:09.384" v="4862" actId="20577"/>
          <ac:spMkLst>
            <pc:docMk/>
            <pc:sldMk cId="1046424412" sldId="394"/>
            <ac:spMk id="3" creationId="{6C5206B5-25AC-00B4-D56A-5C42162B1E9B}"/>
          </ac:spMkLst>
        </pc:spChg>
        <pc:spChg chg="mod">
          <ac:chgData name="Huber Florian" userId="e447029a-6328-4a09-9410-16b2071bbfe0" providerId="ADAL" clId="{CF6821E4-4072-384C-B395-EB5C1059D881}" dt="2022-09-01T08:06:38.479" v="4900" actId="12"/>
          <ac:spMkLst>
            <pc:docMk/>
            <pc:sldMk cId="1046424412" sldId="394"/>
            <ac:spMk id="6" creationId="{64318F2D-CDDA-F58A-0531-7FB182EBF4FB}"/>
          </ac:spMkLst>
        </pc:spChg>
      </pc:sldChg>
      <pc:sldChg chg="modSp add mod ord">
        <pc:chgData name="Huber Florian" userId="e447029a-6328-4a09-9410-16b2071bbfe0" providerId="ADAL" clId="{CF6821E4-4072-384C-B395-EB5C1059D881}" dt="2022-09-01T08:21:19.677" v="5604" actId="20577"/>
        <pc:sldMkLst>
          <pc:docMk/>
          <pc:sldMk cId="4053814621" sldId="395"/>
        </pc:sldMkLst>
        <pc:spChg chg="mod">
          <ac:chgData name="Huber Florian" userId="e447029a-6328-4a09-9410-16b2071bbfe0" providerId="ADAL" clId="{CF6821E4-4072-384C-B395-EB5C1059D881}" dt="2022-09-01T08:21:19.677" v="5604" actId="20577"/>
          <ac:spMkLst>
            <pc:docMk/>
            <pc:sldMk cId="4053814621" sldId="395"/>
            <ac:spMk id="2" creationId="{7DC27E51-C34C-2D41-A05E-2B46F0D72781}"/>
          </ac:spMkLst>
        </pc:spChg>
        <pc:spChg chg="mod">
          <ac:chgData name="Huber Florian" userId="e447029a-6328-4a09-9410-16b2071bbfe0" providerId="ADAL" clId="{CF6821E4-4072-384C-B395-EB5C1059D881}" dt="2022-09-01T08:20:56.114" v="5595" actId="20577"/>
          <ac:spMkLst>
            <pc:docMk/>
            <pc:sldMk cId="4053814621" sldId="395"/>
            <ac:spMk id="5" creationId="{AB9A5BFE-4874-B34B-8A2A-82D1EB42D68D}"/>
          </ac:spMkLst>
        </pc:spChg>
        <pc:spChg chg="mod">
          <ac:chgData name="Huber Florian" userId="e447029a-6328-4a09-9410-16b2071bbfe0" providerId="ADAL" clId="{CF6821E4-4072-384C-B395-EB5C1059D881}" dt="2022-09-01T08:12:13.645" v="5072" actId="20577"/>
          <ac:spMkLst>
            <pc:docMk/>
            <pc:sldMk cId="4053814621" sldId="395"/>
            <ac:spMk id="6" creationId="{9E5236C8-AC88-5748-B8B8-8BBB71EA0850}"/>
          </ac:spMkLst>
        </pc:spChg>
      </pc:sldChg>
      <pc:sldChg chg="modSp add mod ord">
        <pc:chgData name="Huber Florian" userId="e447029a-6328-4a09-9410-16b2071bbfe0" providerId="ADAL" clId="{CF6821E4-4072-384C-B395-EB5C1059D881}" dt="2022-09-01T08:08:14.085" v="4919" actId="20577"/>
        <pc:sldMkLst>
          <pc:docMk/>
          <pc:sldMk cId="20482346" sldId="396"/>
        </pc:sldMkLst>
        <pc:spChg chg="mod">
          <ac:chgData name="Huber Florian" userId="e447029a-6328-4a09-9410-16b2071bbfe0" providerId="ADAL" clId="{CF6821E4-4072-384C-B395-EB5C1059D881}" dt="2022-09-01T08:08:14.085" v="4919" actId="20577"/>
          <ac:spMkLst>
            <pc:docMk/>
            <pc:sldMk cId="20482346" sldId="396"/>
            <ac:spMk id="2" creationId="{A7E9D35D-3360-6050-83BC-868877B95CBB}"/>
          </ac:spMkLst>
        </pc:spChg>
      </pc:sldChg>
      <pc:sldChg chg="add ord">
        <pc:chgData name="Huber Florian" userId="e447029a-6328-4a09-9410-16b2071bbfe0" providerId="ADAL" clId="{CF6821E4-4072-384C-B395-EB5C1059D881}" dt="2022-09-01T08:23:29.868" v="5616" actId="20578"/>
        <pc:sldMkLst>
          <pc:docMk/>
          <pc:sldMk cId="221958014" sldId="397"/>
        </pc:sldMkLst>
      </pc:sldChg>
      <pc:sldChg chg="add del ord">
        <pc:chgData name="Huber Florian" userId="e447029a-6328-4a09-9410-16b2071bbfe0" providerId="ADAL" clId="{CF6821E4-4072-384C-B395-EB5C1059D881}" dt="2022-09-01T08:23:21.944" v="5614" actId="2696"/>
        <pc:sldMkLst>
          <pc:docMk/>
          <pc:sldMk cId="1368224649" sldId="397"/>
        </pc:sldMkLst>
      </pc:sldChg>
      <pc:sldChg chg="add del ord">
        <pc:chgData name="Huber Florian" userId="e447029a-6328-4a09-9410-16b2071bbfe0" providerId="ADAL" clId="{CF6821E4-4072-384C-B395-EB5C1059D881}" dt="2022-09-01T08:23:20.110" v="5613" actId="2696"/>
        <pc:sldMkLst>
          <pc:docMk/>
          <pc:sldMk cId="44718875" sldId="398"/>
        </pc:sldMkLst>
      </pc:sldChg>
      <pc:sldChg chg="modSp add mod">
        <pc:chgData name="Huber Florian" userId="e447029a-6328-4a09-9410-16b2071bbfe0" providerId="ADAL" clId="{CF6821E4-4072-384C-B395-EB5C1059D881}" dt="2022-09-01T11:30:38.097" v="5876" actId="20577"/>
        <pc:sldMkLst>
          <pc:docMk/>
          <pc:sldMk cId="3171049694" sldId="398"/>
        </pc:sldMkLst>
        <pc:spChg chg="mod">
          <ac:chgData name="Huber Florian" userId="e447029a-6328-4a09-9410-16b2071bbfe0" providerId="ADAL" clId="{CF6821E4-4072-384C-B395-EB5C1059D881}" dt="2022-09-01T11:29:16.273" v="5790" actId="20577"/>
          <ac:spMkLst>
            <pc:docMk/>
            <pc:sldMk cId="3171049694" sldId="398"/>
            <ac:spMk id="5" creationId="{AB9A5BFE-4874-B34B-8A2A-82D1EB42D68D}"/>
          </ac:spMkLst>
        </pc:spChg>
        <pc:spChg chg="mod">
          <ac:chgData name="Huber Florian" userId="e447029a-6328-4a09-9410-16b2071bbfe0" providerId="ADAL" clId="{CF6821E4-4072-384C-B395-EB5C1059D881}" dt="2022-09-01T11:30:38.097" v="5876" actId="20577"/>
          <ac:spMkLst>
            <pc:docMk/>
            <pc:sldMk cId="3171049694" sldId="398"/>
            <ac:spMk id="6" creationId="{9E5236C8-AC88-5748-B8B8-8BBB71EA0850}"/>
          </ac:spMkLst>
        </pc:spChg>
      </pc:sldChg>
    </pc:docChg>
  </pc:docChgLst>
  <pc:docChgLst>
    <pc:chgData name="Huber Florian" userId="e447029a-6328-4a09-9410-16b2071bbfe0" providerId="ADAL" clId="{AE9EB5C8-E12B-224A-B84C-709B2D2749EF}"/>
    <pc:docChg chg="undo custSel addSld delSld modSld">
      <pc:chgData name="Huber Florian" userId="e447029a-6328-4a09-9410-16b2071bbfe0" providerId="ADAL" clId="{AE9EB5C8-E12B-224A-B84C-709B2D2749EF}" dt="2022-05-19T09:49:18.377" v="1544" actId="255"/>
      <pc:docMkLst>
        <pc:docMk/>
      </pc:docMkLst>
      <pc:sldChg chg="modSp mod">
        <pc:chgData name="Huber Florian" userId="e447029a-6328-4a09-9410-16b2071bbfe0" providerId="ADAL" clId="{AE9EB5C8-E12B-224A-B84C-709B2D2749EF}" dt="2022-05-19T07:09:42.649" v="299" actId="20577"/>
        <pc:sldMkLst>
          <pc:docMk/>
          <pc:sldMk cId="174594119" sldId="256"/>
        </pc:sldMkLst>
        <pc:spChg chg="mod">
          <ac:chgData name="Huber Florian" userId="e447029a-6328-4a09-9410-16b2071bbfe0" providerId="ADAL" clId="{AE9EB5C8-E12B-224A-B84C-709B2D2749EF}" dt="2022-05-19T06:56:20.360" v="4" actId="20577"/>
          <ac:spMkLst>
            <pc:docMk/>
            <pc:sldMk cId="174594119" sldId="256"/>
            <ac:spMk id="2" creationId="{E6CA4B62-5291-CD4A-BD27-F49CBED842D0}"/>
          </ac:spMkLst>
        </pc:spChg>
        <pc:spChg chg="mod">
          <ac:chgData name="Huber Florian" userId="e447029a-6328-4a09-9410-16b2071bbfe0" providerId="ADAL" clId="{AE9EB5C8-E12B-224A-B84C-709B2D2749EF}" dt="2022-05-19T06:56:34.926" v="63" actId="20577"/>
          <ac:spMkLst>
            <pc:docMk/>
            <pc:sldMk cId="174594119" sldId="256"/>
            <ac:spMk id="3" creationId="{927845F1-C6BC-0F46-9BDC-4B81905C687D}"/>
          </ac:spMkLst>
        </pc:spChg>
        <pc:spChg chg="mod">
          <ac:chgData name="Huber Florian" userId="e447029a-6328-4a09-9410-16b2071bbfe0" providerId="ADAL" clId="{AE9EB5C8-E12B-224A-B84C-709B2D2749EF}" dt="2022-05-19T07:09:42.649" v="299" actId="20577"/>
          <ac:spMkLst>
            <pc:docMk/>
            <pc:sldMk cId="174594119" sldId="256"/>
            <ac:spMk id="4" creationId="{A9014EEE-DE2D-154B-8F37-990DCA49949B}"/>
          </ac:spMkLst>
        </pc:spChg>
      </pc:sldChg>
      <pc:sldChg chg="modSp mod">
        <pc:chgData name="Huber Florian" userId="e447029a-6328-4a09-9410-16b2071bbfe0" providerId="ADAL" clId="{AE9EB5C8-E12B-224A-B84C-709B2D2749EF}" dt="2022-05-19T07:05:42.561" v="209" actId="20577"/>
        <pc:sldMkLst>
          <pc:docMk/>
          <pc:sldMk cId="3720972036" sldId="258"/>
        </pc:sldMkLst>
        <pc:spChg chg="mod">
          <ac:chgData name="Huber Florian" userId="e447029a-6328-4a09-9410-16b2071bbfe0" providerId="ADAL" clId="{AE9EB5C8-E12B-224A-B84C-709B2D2749EF}" dt="2022-05-19T07:05:42.561" v="209" actId="20577"/>
          <ac:spMkLst>
            <pc:docMk/>
            <pc:sldMk cId="3720972036" sldId="258"/>
            <ac:spMk id="3" creationId="{127CF872-E647-C549-81D0-AB25E67B916A}"/>
          </ac:spMkLst>
        </pc:spChg>
      </pc:sldChg>
      <pc:sldChg chg="modSp mod">
        <pc:chgData name="Huber Florian" userId="e447029a-6328-4a09-9410-16b2071bbfe0" providerId="ADAL" clId="{AE9EB5C8-E12B-224A-B84C-709B2D2749EF}" dt="2022-05-19T09:48:13.777" v="1538" actId="20577"/>
        <pc:sldMkLst>
          <pc:docMk/>
          <pc:sldMk cId="1842496940" sldId="271"/>
        </pc:sldMkLst>
        <pc:spChg chg="mod">
          <ac:chgData name="Huber Florian" userId="e447029a-6328-4a09-9410-16b2071bbfe0" providerId="ADAL" clId="{AE9EB5C8-E12B-224A-B84C-709B2D2749EF}" dt="2022-05-19T09:48:13.777" v="1538" actId="20577"/>
          <ac:spMkLst>
            <pc:docMk/>
            <pc:sldMk cId="1842496940" sldId="271"/>
            <ac:spMk id="3" creationId="{8D27B2C5-8BA6-42DE-BDE8-0FBB326B79A9}"/>
          </ac:spMkLst>
        </pc:spChg>
      </pc:sldChg>
      <pc:sldChg chg="modSp mod">
        <pc:chgData name="Huber Florian" userId="e447029a-6328-4a09-9410-16b2071bbfe0" providerId="ADAL" clId="{AE9EB5C8-E12B-224A-B84C-709B2D2749EF}" dt="2022-05-19T07:08:59.784" v="271" actId="20577"/>
        <pc:sldMkLst>
          <pc:docMk/>
          <pc:sldMk cId="720004085" sldId="281"/>
        </pc:sldMkLst>
        <pc:spChg chg="mod">
          <ac:chgData name="Huber Florian" userId="e447029a-6328-4a09-9410-16b2071bbfe0" providerId="ADAL" clId="{AE9EB5C8-E12B-224A-B84C-709B2D2749EF}" dt="2022-05-19T07:08:59.784" v="271" actId="20577"/>
          <ac:spMkLst>
            <pc:docMk/>
            <pc:sldMk cId="720004085" sldId="281"/>
            <ac:spMk id="3" creationId="{216AF106-E851-4F47-8ED0-13DDE330F4AB}"/>
          </ac:spMkLst>
        </pc:spChg>
      </pc:sldChg>
      <pc:sldChg chg="modSp mod">
        <pc:chgData name="Huber Florian" userId="e447029a-6328-4a09-9410-16b2071bbfe0" providerId="ADAL" clId="{AE9EB5C8-E12B-224A-B84C-709B2D2749EF}" dt="2022-05-19T09:47:46.692" v="1535" actId="20577"/>
        <pc:sldMkLst>
          <pc:docMk/>
          <pc:sldMk cId="158673916" sldId="286"/>
        </pc:sldMkLst>
        <pc:spChg chg="mod">
          <ac:chgData name="Huber Florian" userId="e447029a-6328-4a09-9410-16b2071bbfe0" providerId="ADAL" clId="{AE9EB5C8-E12B-224A-B84C-709B2D2749EF}" dt="2022-05-19T09:47:46.692" v="1535" actId="20577"/>
          <ac:spMkLst>
            <pc:docMk/>
            <pc:sldMk cId="158673916" sldId="286"/>
            <ac:spMk id="3" creationId="{8D27B2C5-8BA6-42DE-BDE8-0FBB326B79A9}"/>
          </ac:spMkLst>
        </pc:spChg>
      </pc:sldChg>
      <pc:sldChg chg="del">
        <pc:chgData name="Huber Florian" userId="e447029a-6328-4a09-9410-16b2071bbfe0" providerId="ADAL" clId="{AE9EB5C8-E12B-224A-B84C-709B2D2749EF}" dt="2022-05-19T09:46:05.928" v="1529" actId="2696"/>
        <pc:sldMkLst>
          <pc:docMk/>
          <pc:sldMk cId="821112549" sldId="289"/>
        </pc:sldMkLst>
      </pc:sldChg>
      <pc:sldChg chg="addSp delSp modSp mod">
        <pc:chgData name="Huber Florian" userId="e447029a-6328-4a09-9410-16b2071bbfe0" providerId="ADAL" clId="{AE9EB5C8-E12B-224A-B84C-709B2D2749EF}" dt="2022-05-19T07:02:46.655" v="206" actId="20577"/>
        <pc:sldMkLst>
          <pc:docMk/>
          <pc:sldMk cId="1519053140" sldId="308"/>
        </pc:sldMkLst>
        <pc:spChg chg="mod">
          <ac:chgData name="Huber Florian" userId="e447029a-6328-4a09-9410-16b2071bbfe0" providerId="ADAL" clId="{AE9EB5C8-E12B-224A-B84C-709B2D2749EF}" dt="2022-05-19T06:58:09.066" v="73" actId="20577"/>
          <ac:spMkLst>
            <pc:docMk/>
            <pc:sldMk cId="1519053140" sldId="308"/>
            <ac:spMk id="11" creationId="{240B5259-59AD-4C84-83B1-3E0EFE065BE9}"/>
          </ac:spMkLst>
        </pc:spChg>
        <pc:graphicFrameChg chg="add del mod">
          <ac:chgData name="Huber Florian" userId="e447029a-6328-4a09-9410-16b2071bbfe0" providerId="ADAL" clId="{AE9EB5C8-E12B-224A-B84C-709B2D2749EF}" dt="2022-05-19T06:59:09.387" v="75"/>
          <ac:graphicFrameMkLst>
            <pc:docMk/>
            <pc:sldMk cId="1519053140" sldId="308"/>
            <ac:graphicFrameMk id="2" creationId="{3512B003-B55C-3686-D8C7-56A299D5566C}"/>
          </ac:graphicFrameMkLst>
        </pc:graphicFrameChg>
        <pc:graphicFrameChg chg="add del mod">
          <ac:chgData name="Huber Florian" userId="e447029a-6328-4a09-9410-16b2071bbfe0" providerId="ADAL" clId="{AE9EB5C8-E12B-224A-B84C-709B2D2749EF}" dt="2022-05-19T06:59:17.820" v="77"/>
          <ac:graphicFrameMkLst>
            <pc:docMk/>
            <pc:sldMk cId="1519053140" sldId="308"/>
            <ac:graphicFrameMk id="3" creationId="{8BB566F2-1734-FFA5-0626-8AE4894278A2}"/>
          </ac:graphicFrameMkLst>
        </pc:graphicFrameChg>
        <pc:graphicFrameChg chg="mod modGraphic">
          <ac:chgData name="Huber Florian" userId="e447029a-6328-4a09-9410-16b2071bbfe0" providerId="ADAL" clId="{AE9EB5C8-E12B-224A-B84C-709B2D2749EF}" dt="2022-05-19T07:02:46.655" v="206" actId="20577"/>
          <ac:graphicFrameMkLst>
            <pc:docMk/>
            <pc:sldMk cId="1519053140" sldId="308"/>
            <ac:graphicFrameMk id="10" creationId="{37512A8A-CE87-2C49-87CE-40672144C019}"/>
          </ac:graphicFrameMkLst>
        </pc:graphicFrameChg>
      </pc:sldChg>
      <pc:sldChg chg="del">
        <pc:chgData name="Huber Florian" userId="e447029a-6328-4a09-9410-16b2071bbfe0" providerId="ADAL" clId="{AE9EB5C8-E12B-224A-B84C-709B2D2749EF}" dt="2022-05-19T09:46:03.011" v="1526" actId="2696"/>
        <pc:sldMkLst>
          <pc:docMk/>
          <pc:sldMk cId="1547854305" sldId="318"/>
        </pc:sldMkLst>
      </pc:sldChg>
      <pc:sldChg chg="modSp mod">
        <pc:chgData name="Huber Florian" userId="e447029a-6328-4a09-9410-16b2071bbfe0" providerId="ADAL" clId="{AE9EB5C8-E12B-224A-B84C-709B2D2749EF}" dt="2022-05-19T09:49:18.377" v="1544" actId="255"/>
        <pc:sldMkLst>
          <pc:docMk/>
          <pc:sldMk cId="1515793328" sldId="319"/>
        </pc:sldMkLst>
        <pc:spChg chg="mod">
          <ac:chgData name="Huber Florian" userId="e447029a-6328-4a09-9410-16b2071bbfe0" providerId="ADAL" clId="{AE9EB5C8-E12B-224A-B84C-709B2D2749EF}" dt="2022-05-19T09:19:09.354" v="871" actId="20577"/>
          <ac:spMkLst>
            <pc:docMk/>
            <pc:sldMk cId="1515793328" sldId="319"/>
            <ac:spMk id="2" creationId="{7DC27E51-C34C-2D41-A05E-2B46F0D72781}"/>
          </ac:spMkLst>
        </pc:spChg>
        <pc:spChg chg="mod">
          <ac:chgData name="Huber Florian" userId="e447029a-6328-4a09-9410-16b2071bbfe0" providerId="ADAL" clId="{AE9EB5C8-E12B-224A-B84C-709B2D2749EF}" dt="2022-05-19T09:49:18.377" v="1544" actId="255"/>
          <ac:spMkLst>
            <pc:docMk/>
            <pc:sldMk cId="1515793328" sldId="319"/>
            <ac:spMk id="5" creationId="{AB9A5BFE-4874-B34B-8A2A-82D1EB42D68D}"/>
          </ac:spMkLst>
        </pc:spChg>
        <pc:spChg chg="mod">
          <ac:chgData name="Huber Florian" userId="e447029a-6328-4a09-9410-16b2071bbfe0" providerId="ADAL" clId="{AE9EB5C8-E12B-224A-B84C-709B2D2749EF}" dt="2022-05-19T09:10:55.709" v="572" actId="20577"/>
          <ac:spMkLst>
            <pc:docMk/>
            <pc:sldMk cId="1515793328" sldId="319"/>
            <ac:spMk id="6" creationId="{9E5236C8-AC88-5748-B8B8-8BBB71EA0850}"/>
          </ac:spMkLst>
        </pc:spChg>
      </pc:sldChg>
      <pc:sldChg chg="del">
        <pc:chgData name="Huber Florian" userId="e447029a-6328-4a09-9410-16b2071bbfe0" providerId="ADAL" clId="{AE9EB5C8-E12B-224A-B84C-709B2D2749EF}" dt="2022-05-19T09:46:05.473" v="1528" actId="2696"/>
        <pc:sldMkLst>
          <pc:docMk/>
          <pc:sldMk cId="812644418" sldId="323"/>
        </pc:sldMkLst>
      </pc:sldChg>
      <pc:sldChg chg="del">
        <pc:chgData name="Huber Florian" userId="e447029a-6328-4a09-9410-16b2071bbfe0" providerId="ADAL" clId="{AE9EB5C8-E12B-224A-B84C-709B2D2749EF}" dt="2022-05-19T09:46:09.810" v="1533" actId="2696"/>
        <pc:sldMkLst>
          <pc:docMk/>
          <pc:sldMk cId="3925027670" sldId="335"/>
        </pc:sldMkLst>
      </pc:sldChg>
      <pc:sldChg chg="del">
        <pc:chgData name="Huber Florian" userId="e447029a-6328-4a09-9410-16b2071bbfe0" providerId="ADAL" clId="{AE9EB5C8-E12B-224A-B84C-709B2D2749EF}" dt="2022-05-19T09:46:10.697" v="1534" actId="2696"/>
        <pc:sldMkLst>
          <pc:docMk/>
          <pc:sldMk cId="976470028" sldId="338"/>
        </pc:sldMkLst>
      </pc:sldChg>
      <pc:sldChg chg="del">
        <pc:chgData name="Huber Florian" userId="e447029a-6328-4a09-9410-16b2071bbfe0" providerId="ADAL" clId="{AE9EB5C8-E12B-224A-B84C-709B2D2749EF}" dt="2022-05-19T09:46:04.707" v="1527" actId="2696"/>
        <pc:sldMkLst>
          <pc:docMk/>
          <pc:sldMk cId="3647007042" sldId="339"/>
        </pc:sldMkLst>
      </pc:sldChg>
      <pc:sldChg chg="del">
        <pc:chgData name="Huber Florian" userId="e447029a-6328-4a09-9410-16b2071bbfe0" providerId="ADAL" clId="{AE9EB5C8-E12B-224A-B84C-709B2D2749EF}" dt="2022-05-19T09:46:07.202" v="1531" actId="2696"/>
        <pc:sldMkLst>
          <pc:docMk/>
          <pc:sldMk cId="3298444819" sldId="340"/>
        </pc:sldMkLst>
      </pc:sldChg>
      <pc:sldChg chg="del">
        <pc:chgData name="Huber Florian" userId="e447029a-6328-4a09-9410-16b2071bbfe0" providerId="ADAL" clId="{AE9EB5C8-E12B-224A-B84C-709B2D2749EF}" dt="2022-05-19T09:46:06.516" v="1530" actId="2696"/>
        <pc:sldMkLst>
          <pc:docMk/>
          <pc:sldMk cId="943252571" sldId="344"/>
        </pc:sldMkLst>
      </pc:sldChg>
      <pc:sldChg chg="del">
        <pc:chgData name="Huber Florian" userId="e447029a-6328-4a09-9410-16b2071bbfe0" providerId="ADAL" clId="{AE9EB5C8-E12B-224A-B84C-709B2D2749EF}" dt="2022-05-19T09:46:08.934" v="1532" actId="2696"/>
        <pc:sldMkLst>
          <pc:docMk/>
          <pc:sldMk cId="2804573303" sldId="345"/>
        </pc:sldMkLst>
      </pc:sldChg>
      <pc:sldChg chg="modSp mod modClrScheme chgLayout">
        <pc:chgData name="Huber Florian" userId="e447029a-6328-4a09-9410-16b2071bbfe0" providerId="ADAL" clId="{AE9EB5C8-E12B-224A-B84C-709B2D2749EF}" dt="2022-05-19T09:30:20.310" v="1081" actId="20577"/>
        <pc:sldMkLst>
          <pc:docMk/>
          <pc:sldMk cId="2082533626" sldId="346"/>
        </pc:sldMkLst>
        <pc:spChg chg="mod ord">
          <ac:chgData name="Huber Florian" userId="e447029a-6328-4a09-9410-16b2071bbfe0" providerId="ADAL" clId="{AE9EB5C8-E12B-224A-B84C-709B2D2749EF}" dt="2022-05-19T09:29:20.032" v="1067" actId="14100"/>
          <ac:spMkLst>
            <pc:docMk/>
            <pc:sldMk cId="2082533626" sldId="346"/>
            <ac:spMk id="2" creationId="{7DC27E51-C34C-2D41-A05E-2B46F0D72781}"/>
          </ac:spMkLst>
        </pc:spChg>
        <pc:spChg chg="mod ord">
          <ac:chgData name="Huber Florian" userId="e447029a-6328-4a09-9410-16b2071bbfe0" providerId="ADAL" clId="{AE9EB5C8-E12B-224A-B84C-709B2D2749EF}" dt="2022-05-19T09:22:42.257" v="961" actId="700"/>
          <ac:spMkLst>
            <pc:docMk/>
            <pc:sldMk cId="2082533626" sldId="346"/>
            <ac:spMk id="3" creationId="{D3887B01-6202-1144-A716-1120B8D3936F}"/>
          </ac:spMkLst>
        </pc:spChg>
        <pc:spChg chg="mod ord">
          <ac:chgData name="Huber Florian" userId="e447029a-6328-4a09-9410-16b2071bbfe0" providerId="ADAL" clId="{AE9EB5C8-E12B-224A-B84C-709B2D2749EF}" dt="2022-05-19T09:22:42.257" v="961" actId="700"/>
          <ac:spMkLst>
            <pc:docMk/>
            <pc:sldMk cId="2082533626" sldId="346"/>
            <ac:spMk id="4" creationId="{17B13A30-7C7F-D64F-8A6F-4707DC527E1A}"/>
          </ac:spMkLst>
        </pc:spChg>
        <pc:spChg chg="mod ord">
          <ac:chgData name="Huber Florian" userId="e447029a-6328-4a09-9410-16b2071bbfe0" providerId="ADAL" clId="{AE9EB5C8-E12B-224A-B84C-709B2D2749EF}" dt="2022-05-19T09:29:44.655" v="1069" actId="14100"/>
          <ac:spMkLst>
            <pc:docMk/>
            <pc:sldMk cId="2082533626" sldId="346"/>
            <ac:spMk id="5" creationId="{AB9A5BFE-4874-B34B-8A2A-82D1EB42D68D}"/>
          </ac:spMkLst>
        </pc:spChg>
        <pc:spChg chg="mod ord">
          <ac:chgData name="Huber Florian" userId="e447029a-6328-4a09-9410-16b2071bbfe0" providerId="ADAL" clId="{AE9EB5C8-E12B-224A-B84C-709B2D2749EF}" dt="2022-05-19T09:30:20.310" v="1081" actId="20577"/>
          <ac:spMkLst>
            <pc:docMk/>
            <pc:sldMk cId="2082533626" sldId="346"/>
            <ac:spMk id="6" creationId="{9E5236C8-AC88-5748-B8B8-8BBB71EA0850}"/>
          </ac:spMkLst>
        </pc:spChg>
      </pc:sldChg>
      <pc:sldChg chg="modSp mod">
        <pc:chgData name="Huber Florian" userId="e447029a-6328-4a09-9410-16b2071bbfe0" providerId="ADAL" clId="{AE9EB5C8-E12B-224A-B84C-709B2D2749EF}" dt="2022-05-19T09:17:13.820" v="861" actId="12788"/>
        <pc:sldMkLst>
          <pc:docMk/>
          <pc:sldMk cId="1725102805" sldId="347"/>
        </pc:sldMkLst>
        <pc:picChg chg="mod">
          <ac:chgData name="Huber Florian" userId="e447029a-6328-4a09-9410-16b2071bbfe0" providerId="ADAL" clId="{AE9EB5C8-E12B-224A-B84C-709B2D2749EF}" dt="2022-05-19T09:17:13.820" v="861" actId="12788"/>
          <ac:picMkLst>
            <pc:docMk/>
            <pc:sldMk cId="1725102805" sldId="347"/>
            <ac:picMk id="5" creationId="{99335261-52A7-BC2F-9F32-471AFD6F206A}"/>
          </ac:picMkLst>
        </pc:picChg>
      </pc:sldChg>
      <pc:sldChg chg="modSp add mod">
        <pc:chgData name="Huber Florian" userId="e447029a-6328-4a09-9410-16b2071bbfe0" providerId="ADAL" clId="{AE9EB5C8-E12B-224A-B84C-709B2D2749EF}" dt="2022-05-19T09:45:21.999" v="1525" actId="20577"/>
        <pc:sldMkLst>
          <pc:docMk/>
          <pc:sldMk cId="1779137294" sldId="348"/>
        </pc:sldMkLst>
        <pc:spChg chg="mod">
          <ac:chgData name="Huber Florian" userId="e447029a-6328-4a09-9410-16b2071bbfe0" providerId="ADAL" clId="{AE9EB5C8-E12B-224A-B84C-709B2D2749EF}" dt="2022-05-19T09:41:18.570" v="1233" actId="20577"/>
          <ac:spMkLst>
            <pc:docMk/>
            <pc:sldMk cId="1779137294" sldId="348"/>
            <ac:spMk id="2" creationId="{7DC27E51-C34C-2D41-A05E-2B46F0D72781}"/>
          </ac:spMkLst>
        </pc:spChg>
        <pc:spChg chg="mod">
          <ac:chgData name="Huber Florian" userId="e447029a-6328-4a09-9410-16b2071bbfe0" providerId="ADAL" clId="{AE9EB5C8-E12B-224A-B84C-709B2D2749EF}" dt="2022-05-19T09:41:10.088" v="1231" actId="3064"/>
          <ac:spMkLst>
            <pc:docMk/>
            <pc:sldMk cId="1779137294" sldId="348"/>
            <ac:spMk id="5" creationId="{AB9A5BFE-4874-B34B-8A2A-82D1EB42D68D}"/>
          </ac:spMkLst>
        </pc:spChg>
        <pc:spChg chg="mod">
          <ac:chgData name="Huber Florian" userId="e447029a-6328-4a09-9410-16b2071bbfe0" providerId="ADAL" clId="{AE9EB5C8-E12B-224A-B84C-709B2D2749EF}" dt="2022-05-19T09:45:21.999" v="1525" actId="20577"/>
          <ac:spMkLst>
            <pc:docMk/>
            <pc:sldMk cId="1779137294" sldId="348"/>
            <ac:spMk id="6" creationId="{9E5236C8-AC88-5748-B8B8-8BBB71EA085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8F1A53-9AAF-8D4E-AF0F-C355161D342E}" type="datetimeFigureOut">
              <a:rPr lang="de-CH" smtClean="0"/>
              <a:t>20.09.2022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F0FDE7-095C-064C-A355-3C9E4903AB93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1544001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1pPr>
    <a:lvl2pPr marL="432008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2pPr>
    <a:lvl3pPr marL="864017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3pPr>
    <a:lvl4pPr marL="1296025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4pPr>
    <a:lvl5pPr marL="1728033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5pPr>
    <a:lvl6pPr marL="2160041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6pPr>
    <a:lvl7pPr marL="2592050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7pPr>
    <a:lvl8pPr marL="3024058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8pPr>
    <a:lvl9pPr marL="3456066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0000" y="720000"/>
            <a:ext cx="8640000" cy="2520000"/>
          </a:xfrm>
        </p:spPr>
        <p:txBody>
          <a:bodyPr anchor="b" anchorCtr="0">
            <a:noAutofit/>
          </a:bodyPr>
          <a:lstStyle>
            <a:lvl1pPr algn="ctr">
              <a:lnSpc>
                <a:spcPct val="90000"/>
              </a:lnSpc>
              <a:defRPr sz="4800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0061" y="3240000"/>
            <a:ext cx="8640000" cy="2520000"/>
          </a:xfrm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2400"/>
            </a:lvl1pPr>
            <a:lvl2pPr marL="432008" indent="0" algn="ctr">
              <a:buNone/>
              <a:defRPr sz="1890"/>
            </a:lvl2pPr>
            <a:lvl3pPr marL="864017" indent="0" algn="ctr">
              <a:buNone/>
              <a:defRPr sz="1701"/>
            </a:lvl3pPr>
            <a:lvl4pPr marL="1296025" indent="0" algn="ctr">
              <a:buNone/>
              <a:defRPr sz="1512"/>
            </a:lvl4pPr>
            <a:lvl5pPr marL="1728033" indent="0" algn="ctr">
              <a:buNone/>
              <a:defRPr sz="1512"/>
            </a:lvl5pPr>
            <a:lvl6pPr marL="2160041" indent="0" algn="ctr">
              <a:buNone/>
              <a:defRPr sz="1512"/>
            </a:lvl6pPr>
            <a:lvl7pPr marL="2592050" indent="0" algn="ctr">
              <a:buNone/>
              <a:defRPr sz="1512"/>
            </a:lvl7pPr>
            <a:lvl8pPr marL="3024058" indent="0" algn="ctr">
              <a:buNone/>
              <a:defRPr sz="1512"/>
            </a:lvl8pPr>
            <a:lvl9pPr marL="3456066" indent="0" algn="ctr">
              <a:buNone/>
              <a:defRPr sz="1512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42D0D98B-312C-5248-9847-0DFEE0EEEA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0000" y="6120000"/>
            <a:ext cx="5040000" cy="180000"/>
          </a:xfrm>
          <a:prstGeom prst="rect">
            <a:avLst/>
          </a:prstGeom>
        </p:spPr>
        <p:txBody>
          <a:bodyPr vert="horz" lIns="90000" tIns="0" rIns="91440" bIns="0" rtlCol="0" anchor="ctr" anchorCtr="0">
            <a:noAutofit/>
          </a:bodyPr>
          <a:lstStyle>
            <a:lvl1pPr>
              <a:lnSpc>
                <a:spcPct val="100000"/>
              </a:lnSpc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Abteilung IT &gt; Informatik &gt; M322 Interaktionsprinzipien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BD7BDCA4-2307-7540-BC43-6FE1DFBE73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0000" y="6119999"/>
            <a:ext cx="5040000" cy="180000"/>
          </a:xfrm>
          <a:prstGeom prst="rect">
            <a:avLst/>
          </a:prstGeom>
        </p:spPr>
        <p:txBody>
          <a:bodyPr vert="horz" lIns="91440" tIns="0" rIns="91440" bIns="0" rtlCol="0" anchor="ctr" anchorCtr="0"/>
          <a:lstStyle>
            <a:lvl1pPr algn="r">
              <a:lnSpc>
                <a:spcPct val="100000"/>
              </a:lnSpc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‹Nr.›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8717048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Übersic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0000" y="720000"/>
            <a:ext cx="8640000" cy="1440000"/>
          </a:xfrm>
        </p:spPr>
        <p:txBody>
          <a:bodyPr anchor="b" anchorCtr="0">
            <a:noAutofit/>
          </a:bodyPr>
          <a:lstStyle>
            <a:lvl1pPr algn="l">
              <a:lnSpc>
                <a:spcPct val="90000"/>
              </a:lnSpc>
              <a:defRPr sz="4800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0061" y="2520000"/>
            <a:ext cx="8640000" cy="3240000"/>
          </a:xfrm>
        </p:spPr>
        <p:txBody>
          <a:bodyPr/>
          <a:lstStyle>
            <a:lvl1pPr marL="342900" indent="-342900" algn="l">
              <a:lnSpc>
                <a:spcPct val="100000"/>
              </a:lnSpc>
              <a:buFont typeface="Arial" panose="020B0604020202020204" pitchFamily="34" charset="0"/>
              <a:buChar char="•"/>
              <a:defRPr sz="2400"/>
            </a:lvl1pPr>
            <a:lvl2pPr marL="432008" indent="0" algn="ctr">
              <a:buNone/>
              <a:defRPr sz="1890"/>
            </a:lvl2pPr>
            <a:lvl3pPr marL="864017" indent="0" algn="ctr">
              <a:buNone/>
              <a:defRPr sz="1701"/>
            </a:lvl3pPr>
            <a:lvl4pPr marL="1296025" indent="0" algn="ctr">
              <a:buNone/>
              <a:defRPr sz="1512"/>
            </a:lvl4pPr>
            <a:lvl5pPr marL="1728033" indent="0" algn="ctr">
              <a:buNone/>
              <a:defRPr sz="1512"/>
            </a:lvl5pPr>
            <a:lvl6pPr marL="2160041" indent="0" algn="ctr">
              <a:buNone/>
              <a:defRPr sz="1512"/>
            </a:lvl6pPr>
            <a:lvl7pPr marL="2592050" indent="0" algn="ctr">
              <a:buNone/>
              <a:defRPr sz="1512"/>
            </a:lvl7pPr>
            <a:lvl8pPr marL="3024058" indent="0" algn="ctr">
              <a:buNone/>
              <a:defRPr sz="1512"/>
            </a:lvl8pPr>
            <a:lvl9pPr marL="3456066" indent="0" algn="ctr">
              <a:buNone/>
              <a:defRPr sz="1512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42D0D98B-312C-5248-9847-0DFEE0EEEA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0000" y="6120000"/>
            <a:ext cx="5040000" cy="180000"/>
          </a:xfrm>
          <a:prstGeom prst="rect">
            <a:avLst/>
          </a:prstGeom>
        </p:spPr>
        <p:txBody>
          <a:bodyPr vert="horz" lIns="90000" tIns="0" rIns="91440" bIns="0" rtlCol="0" anchor="ctr" anchorCtr="0">
            <a:noAutofit/>
          </a:bodyPr>
          <a:lstStyle>
            <a:lvl1pPr>
              <a:lnSpc>
                <a:spcPct val="100000"/>
              </a:lnSpc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Abteilung IT &gt; Informatik &gt; M322 Interaktionsprinzipien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BD7BDCA4-2307-7540-BC43-6FE1DFBE73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0000" y="6119999"/>
            <a:ext cx="5040000" cy="180000"/>
          </a:xfrm>
          <a:prstGeom prst="rect">
            <a:avLst/>
          </a:prstGeom>
        </p:spPr>
        <p:txBody>
          <a:bodyPr vert="horz" lIns="91440" tIns="0" rIns="91440" bIns="0" rtlCol="0" anchor="ctr" anchorCtr="0"/>
          <a:lstStyle>
            <a:lvl1pPr algn="r">
              <a:lnSpc>
                <a:spcPct val="100000"/>
              </a:lnSpc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‹Nr.›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1494223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bar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C74C55DE-DA9C-404E-BE72-885DE370C4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000" y="2520000"/>
            <a:ext cx="3240000" cy="32400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400"/>
            </a:lvl1pPr>
            <a:lvl2pPr marL="432008" indent="0">
              <a:buNone/>
              <a:defRPr sz="1323"/>
            </a:lvl2pPr>
            <a:lvl3pPr marL="864017" indent="0">
              <a:buNone/>
              <a:defRPr sz="1134"/>
            </a:lvl3pPr>
            <a:lvl4pPr marL="1296025" indent="0">
              <a:buNone/>
              <a:defRPr sz="945"/>
            </a:lvl4pPr>
            <a:lvl5pPr marL="1728033" indent="0">
              <a:buNone/>
              <a:defRPr sz="945"/>
            </a:lvl5pPr>
            <a:lvl6pPr marL="2160041" indent="0">
              <a:buNone/>
              <a:defRPr sz="945"/>
            </a:lvl6pPr>
            <a:lvl7pPr marL="2592050" indent="0">
              <a:buNone/>
              <a:defRPr sz="945"/>
            </a:lvl7pPr>
            <a:lvl8pPr marL="3024058" indent="0">
              <a:buNone/>
              <a:defRPr sz="945"/>
            </a:lvl8pPr>
            <a:lvl9pPr marL="3456066" indent="0">
              <a:buNone/>
              <a:defRPr sz="945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41F502C8-48B6-3143-8EE7-0F5D014808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0000" y="720000"/>
            <a:ext cx="3240000" cy="1440000"/>
          </a:xfrm>
        </p:spPr>
        <p:txBody>
          <a:bodyPr anchor="b"/>
          <a:lstStyle>
            <a:lvl1pPr>
              <a:lnSpc>
                <a:spcPct val="90000"/>
              </a:lnSpc>
              <a:defRPr/>
            </a:lvl1pPr>
          </a:lstStyle>
          <a:p>
            <a:r>
              <a:rPr lang="de-DE"/>
              <a:t>Master</a:t>
            </a:r>
            <a:br>
              <a:rPr lang="de-DE"/>
            </a:br>
            <a:r>
              <a:rPr lang="de-DE"/>
              <a:t>Titel</a:t>
            </a:r>
            <a:endParaRPr lang="en-US"/>
          </a:p>
        </p:txBody>
      </p:sp>
      <p:sp>
        <p:nvSpPr>
          <p:cNvPr id="13" name="Footer Placeholder 3">
            <a:extLst>
              <a:ext uri="{FF2B5EF4-FFF2-40B4-BE49-F238E27FC236}">
                <a16:creationId xmlns:a16="http://schemas.microsoft.com/office/drawing/2014/main" id="{EE8CFEBD-B55B-1C4B-8541-60C56CEEFC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0000" y="6120000"/>
            <a:ext cx="5040000" cy="180000"/>
          </a:xfrm>
          <a:prstGeom prst="rect">
            <a:avLst/>
          </a:prstGeom>
        </p:spPr>
        <p:txBody>
          <a:bodyPr vert="horz" lIns="90000" tIns="0" rIns="91440" bIns="0" rtlCol="0" anchor="ctr" anchorCtr="0">
            <a:noAutofit/>
          </a:bodyPr>
          <a:lstStyle>
            <a:lvl1pPr>
              <a:lnSpc>
                <a:spcPct val="100000"/>
              </a:lnSpc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Abteilung IT &gt; Informatik &gt; M322 Interaktionsprinzipien</a:t>
            </a:r>
          </a:p>
        </p:txBody>
      </p:sp>
      <p:sp>
        <p:nvSpPr>
          <p:cNvPr id="14" name="Slide Number Placeholder 4">
            <a:extLst>
              <a:ext uri="{FF2B5EF4-FFF2-40B4-BE49-F238E27FC236}">
                <a16:creationId xmlns:a16="http://schemas.microsoft.com/office/drawing/2014/main" id="{444C9403-274B-BD49-B31C-B4BDBAB15D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0000" y="6119999"/>
            <a:ext cx="5040000" cy="180000"/>
          </a:xfrm>
          <a:prstGeom prst="rect">
            <a:avLst/>
          </a:prstGeom>
        </p:spPr>
        <p:txBody>
          <a:bodyPr vert="horz" lIns="91440" tIns="0" rIns="91440" bIns="0" rtlCol="0" anchor="ctr" anchorCtr="0"/>
          <a:lstStyle>
            <a:lvl1pPr algn="r">
              <a:lnSpc>
                <a:spcPct val="100000"/>
              </a:lnSpc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‹Nr.›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4109220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bar mit 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0000" y="2520000"/>
            <a:ext cx="3240000" cy="3240000"/>
          </a:xfrm>
        </p:spPr>
        <p:txBody>
          <a:bodyPr>
            <a:noAutofit/>
          </a:bodyPr>
          <a:lstStyle>
            <a:lvl1pPr marL="0" indent="0">
              <a:buNone/>
              <a:defRPr sz="2400"/>
            </a:lvl1pPr>
            <a:lvl2pPr marL="432008" indent="0">
              <a:buNone/>
              <a:defRPr sz="1323"/>
            </a:lvl2pPr>
            <a:lvl3pPr marL="864017" indent="0">
              <a:buNone/>
              <a:defRPr sz="1134"/>
            </a:lvl3pPr>
            <a:lvl4pPr marL="1296025" indent="0">
              <a:buNone/>
              <a:defRPr sz="945"/>
            </a:lvl4pPr>
            <a:lvl5pPr marL="1728033" indent="0">
              <a:buNone/>
              <a:defRPr sz="945"/>
            </a:lvl5pPr>
            <a:lvl6pPr marL="2160041" indent="0">
              <a:buNone/>
              <a:defRPr sz="945"/>
            </a:lvl6pPr>
            <a:lvl7pPr marL="2592050" indent="0">
              <a:buNone/>
              <a:defRPr sz="945"/>
            </a:lvl7pPr>
            <a:lvl8pPr marL="3024058" indent="0">
              <a:buNone/>
              <a:defRPr sz="945"/>
            </a:lvl8pPr>
            <a:lvl9pPr marL="3456066" indent="0">
              <a:buNone/>
              <a:defRPr sz="945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5B4D56ED-3E3D-0940-BB63-EEDB1731948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0000" y="720000"/>
            <a:ext cx="3240000" cy="1440000"/>
          </a:xfrm>
        </p:spPr>
        <p:txBody>
          <a:bodyPr tIns="46800" anchor="b"/>
          <a:lstStyle>
            <a:lvl1pPr>
              <a:lnSpc>
                <a:spcPct val="90000"/>
              </a:lnSpc>
              <a:defRPr/>
            </a:lvl1pPr>
          </a:lstStyle>
          <a:p>
            <a:r>
              <a:rPr lang="de-DE"/>
              <a:t>Master</a:t>
            </a:r>
            <a:br>
              <a:rPr lang="de-DE"/>
            </a:br>
            <a:r>
              <a:rPr lang="de-DE"/>
              <a:t>Titel</a:t>
            </a:r>
            <a:endParaRPr lang="en-US"/>
          </a:p>
        </p:txBody>
      </p:sp>
      <p:sp>
        <p:nvSpPr>
          <p:cNvPr id="14" name="Footer Placeholder 3">
            <a:extLst>
              <a:ext uri="{FF2B5EF4-FFF2-40B4-BE49-F238E27FC236}">
                <a16:creationId xmlns:a16="http://schemas.microsoft.com/office/drawing/2014/main" id="{8412E1A5-F655-0C4F-8386-ACE0E33FCD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0000" y="6120000"/>
            <a:ext cx="5040000" cy="180000"/>
          </a:xfrm>
          <a:prstGeom prst="rect">
            <a:avLst/>
          </a:prstGeom>
        </p:spPr>
        <p:txBody>
          <a:bodyPr vert="horz" lIns="90000" tIns="0" rIns="91440" bIns="0" rtlCol="0" anchor="ctr" anchorCtr="0">
            <a:noAutofit/>
          </a:bodyPr>
          <a:lstStyle>
            <a:lvl1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Interaktionsprinzipien</a:t>
            </a:r>
          </a:p>
        </p:txBody>
      </p:sp>
      <p:sp>
        <p:nvSpPr>
          <p:cNvPr id="15" name="Slide Number Placeholder 4">
            <a:extLst>
              <a:ext uri="{FF2B5EF4-FFF2-40B4-BE49-F238E27FC236}">
                <a16:creationId xmlns:a16="http://schemas.microsoft.com/office/drawing/2014/main" id="{9A21CB33-43DF-F34D-A862-7414BF5C3D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0000" y="6119999"/>
            <a:ext cx="5040000" cy="180000"/>
          </a:xfrm>
          <a:prstGeom prst="rect">
            <a:avLst/>
          </a:prstGeom>
        </p:spPr>
        <p:txBody>
          <a:bodyPr vert="horz" lIns="91440" tIns="0" rIns="91440" bIns="0" rtlCol="0" anchor="ctr" anchorCtr="0"/>
          <a:lstStyle>
            <a:lvl1pPr algn="r"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‹Nr.›</a:t>
            </a:fld>
            <a:endParaRPr lang="de-CH" sz="80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915216A-7757-CD4C-B5CF-BF33CEA88F59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320000" y="720000"/>
            <a:ext cx="6480000" cy="5040000"/>
          </a:xfrm>
        </p:spPr>
        <p:txBody>
          <a:bodyPr lIns="90000" tIns="90000" bIns="90000"/>
          <a:lstStyle>
            <a:lvl4pPr marL="673100" indent="0">
              <a:buNone/>
              <a:defRPr/>
            </a:lvl4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23815010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älfte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20000" y="720000"/>
            <a:ext cx="4860000" cy="1440000"/>
          </a:xfrm>
        </p:spPr>
        <p:txBody>
          <a:bodyPr anchor="b" anchorCtr="0"/>
          <a:lstStyle>
            <a:lvl1pPr>
              <a:lnSpc>
                <a:spcPct val="90000"/>
              </a:lnSpc>
              <a:defRPr/>
            </a:lvl1pPr>
          </a:lstStyle>
          <a:p>
            <a:r>
              <a:rPr lang="de-DE"/>
              <a:t>Master</a:t>
            </a:r>
            <a:br>
              <a:rPr lang="de-DE"/>
            </a:br>
            <a:r>
              <a:rPr lang="de-DE"/>
              <a:t>Titel</a:t>
            </a:r>
            <a:endParaRPr lang="en-US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9B6187EA-523F-5C49-A56A-D6B7D48612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0000" y="6120000"/>
            <a:ext cx="5040000" cy="180000"/>
          </a:xfrm>
          <a:prstGeom prst="rect">
            <a:avLst/>
          </a:prstGeom>
        </p:spPr>
        <p:txBody>
          <a:bodyPr vert="horz" lIns="90000" tIns="0" rIns="91440" bIns="0" rtlCol="0" anchor="ctr" anchorCtr="0">
            <a:noAutofit/>
          </a:bodyPr>
          <a:lstStyle>
            <a:lvl1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Interaktionsprinzipien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F0112CB6-E2B0-A94B-B504-F3D89937F7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0000" y="6119999"/>
            <a:ext cx="5040000" cy="180000"/>
          </a:xfrm>
          <a:prstGeom prst="rect">
            <a:avLst/>
          </a:prstGeom>
        </p:spPr>
        <p:txBody>
          <a:bodyPr vert="horz" lIns="91440" tIns="0" rIns="91440" bIns="0" rtlCol="0" anchor="ctr" anchorCtr="0"/>
          <a:lstStyle>
            <a:lvl1pPr algn="r"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‹Nr.›</a:t>
            </a:fld>
            <a:endParaRPr lang="de-CH" sz="800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66A57FC4-DF02-B741-AB7E-7601444DE4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000" y="2520000"/>
            <a:ext cx="4860000" cy="3240000"/>
          </a:xfrm>
        </p:spPr>
        <p:txBody>
          <a:bodyPr>
            <a:noAutofit/>
          </a:bodyPr>
          <a:lstStyle>
            <a:lvl1pPr marL="0" indent="0">
              <a:buNone/>
              <a:defRPr sz="2400"/>
            </a:lvl1pPr>
            <a:lvl2pPr marL="432008" indent="0">
              <a:buNone/>
              <a:defRPr sz="1323"/>
            </a:lvl2pPr>
            <a:lvl3pPr marL="864017" indent="0">
              <a:buNone/>
              <a:defRPr sz="1134"/>
            </a:lvl3pPr>
            <a:lvl4pPr marL="1296025" indent="0">
              <a:buNone/>
              <a:defRPr sz="945"/>
            </a:lvl4pPr>
            <a:lvl5pPr marL="1728033" indent="0">
              <a:buNone/>
              <a:defRPr sz="945"/>
            </a:lvl5pPr>
            <a:lvl6pPr marL="2160041" indent="0">
              <a:buNone/>
              <a:defRPr sz="945"/>
            </a:lvl6pPr>
            <a:lvl7pPr marL="2592050" indent="0">
              <a:buNone/>
              <a:defRPr sz="945"/>
            </a:lvl7pPr>
            <a:lvl8pPr marL="3024058" indent="0">
              <a:buNone/>
              <a:defRPr sz="945"/>
            </a:lvl8pPr>
            <a:lvl9pPr marL="3456066" indent="0">
              <a:buNone/>
              <a:defRPr sz="945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8531507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älfte mit 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20000" y="720000"/>
            <a:ext cx="4860000" cy="1440000"/>
          </a:xfrm>
        </p:spPr>
        <p:txBody>
          <a:bodyPr anchor="b" anchorCtr="0"/>
          <a:lstStyle>
            <a:lvl1pPr>
              <a:lnSpc>
                <a:spcPct val="90000"/>
              </a:lnSpc>
              <a:defRPr/>
            </a:lvl1pPr>
          </a:lstStyle>
          <a:p>
            <a:r>
              <a:rPr lang="de-DE"/>
              <a:t>Master</a:t>
            </a:r>
            <a:br>
              <a:rPr lang="de-DE"/>
            </a:br>
            <a:r>
              <a:rPr lang="de-DE"/>
              <a:t>Titel</a:t>
            </a:r>
            <a:endParaRPr lang="en-US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9B6187EA-523F-5C49-A56A-D6B7D48612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0000" y="6120000"/>
            <a:ext cx="5040000" cy="180000"/>
          </a:xfrm>
          <a:prstGeom prst="rect">
            <a:avLst/>
          </a:prstGeom>
        </p:spPr>
        <p:txBody>
          <a:bodyPr vert="horz" lIns="90000" tIns="0" rIns="91440" bIns="0" rtlCol="0" anchor="ctr" anchorCtr="0">
            <a:noAutofit/>
          </a:bodyPr>
          <a:lstStyle>
            <a:lvl1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Interaktionsprinzipien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F0112CB6-E2B0-A94B-B504-F3D89937F7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0000" y="6119999"/>
            <a:ext cx="5040000" cy="180000"/>
          </a:xfrm>
          <a:prstGeom prst="rect">
            <a:avLst/>
          </a:prstGeom>
        </p:spPr>
        <p:txBody>
          <a:bodyPr vert="horz" lIns="91440" tIns="0" rIns="91440" bIns="0" rtlCol="0" anchor="ctr" anchorCtr="0"/>
          <a:lstStyle>
            <a:lvl1pPr algn="r"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‹Nr.›</a:t>
            </a:fld>
            <a:endParaRPr lang="de-CH" sz="80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995F79F-8D57-7340-8EE5-EC92500BFC75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940000" y="720000"/>
            <a:ext cx="4860000" cy="5040000"/>
          </a:xfrm>
        </p:spPr>
        <p:txBody>
          <a:bodyPr lIns="90000" tIns="90000" bIns="90000"/>
          <a:lstStyle>
            <a:lvl4pPr marL="673100" indent="0">
              <a:buNone/>
              <a:defRPr/>
            </a:lvl4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66A57FC4-DF02-B741-AB7E-7601444DE4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000" y="2520000"/>
            <a:ext cx="4860000" cy="3240000"/>
          </a:xfrm>
        </p:spPr>
        <p:txBody>
          <a:bodyPr>
            <a:noAutofit/>
          </a:bodyPr>
          <a:lstStyle>
            <a:lvl1pPr marL="0" indent="0">
              <a:buNone/>
              <a:defRPr sz="2400"/>
            </a:lvl1pPr>
            <a:lvl2pPr marL="432008" indent="0">
              <a:buNone/>
              <a:defRPr sz="1323"/>
            </a:lvl2pPr>
            <a:lvl3pPr marL="864017" indent="0">
              <a:buNone/>
              <a:defRPr sz="1134"/>
            </a:lvl3pPr>
            <a:lvl4pPr marL="1296025" indent="0">
              <a:buNone/>
              <a:defRPr sz="945"/>
            </a:lvl4pPr>
            <a:lvl5pPr marL="1728033" indent="0">
              <a:buNone/>
              <a:defRPr sz="945"/>
            </a:lvl5pPr>
            <a:lvl6pPr marL="2160041" indent="0">
              <a:buNone/>
              <a:defRPr sz="945"/>
            </a:lvl6pPr>
            <a:lvl7pPr marL="2592050" indent="0">
              <a:buNone/>
              <a:defRPr sz="945"/>
            </a:lvl7pPr>
            <a:lvl8pPr marL="3024058" indent="0">
              <a:buNone/>
              <a:defRPr sz="945"/>
            </a:lvl8pPr>
            <a:lvl9pPr marL="3456066" indent="0">
              <a:buNone/>
              <a:defRPr sz="945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8238264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mit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10080000" cy="1440000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4pPr marL="1914525" indent="-268288">
              <a:tabLst/>
              <a:defRPr/>
            </a:lvl4pPr>
            <a:lvl5pPr marL="2401888" indent="-261938">
              <a:tabLst/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A0421D83-4FC6-5A4E-A51E-7A68070D82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0000" y="6120000"/>
            <a:ext cx="5040000" cy="180000"/>
          </a:xfrm>
          <a:prstGeom prst="rect">
            <a:avLst/>
          </a:prstGeom>
        </p:spPr>
        <p:txBody>
          <a:bodyPr vert="horz" lIns="90000" tIns="0" rIns="91440" bIns="0" rtlCol="0" anchor="ctr" anchorCtr="0">
            <a:noAutofit/>
          </a:bodyPr>
          <a:lstStyle>
            <a:lvl1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Interaktionsprinzipien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FFE4258C-84DB-C742-89D7-3054167646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0000" y="6119999"/>
            <a:ext cx="5040000" cy="180000"/>
          </a:xfrm>
          <a:prstGeom prst="rect">
            <a:avLst/>
          </a:prstGeom>
        </p:spPr>
        <p:txBody>
          <a:bodyPr vert="horz" lIns="91440" tIns="0" rIns="91440" bIns="0" rtlCol="0" anchor="ctr" anchorCtr="0"/>
          <a:lstStyle>
            <a:lvl1pPr algn="r"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‹Nr.›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34771370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mit 2 Inhal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10080000" cy="1440000"/>
          </a:xfrm>
        </p:spPr>
        <p:txBody>
          <a:bodyPr anchor="ctr" anchorCtr="0"/>
          <a:lstStyle>
            <a:lvl1pPr>
              <a:lnSpc>
                <a:spcPct val="90000"/>
              </a:lnSpc>
              <a:defRPr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00" y="2160000"/>
            <a:ext cx="5040000" cy="3600000"/>
          </a:xfrm>
        </p:spPr>
        <p:txBody>
          <a:bodyPr/>
          <a:lstStyle>
            <a:lvl4pPr marL="673100" indent="0">
              <a:buNone/>
              <a:defRPr/>
            </a:lvl4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995F79F-8D57-7340-8EE5-EC92500BFC75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760000" y="2160000"/>
            <a:ext cx="5040000" cy="3600000"/>
          </a:xfrm>
        </p:spPr>
        <p:txBody>
          <a:bodyPr/>
          <a:lstStyle>
            <a:lvl4pPr marL="673100" indent="0">
              <a:buNone/>
              <a:defRPr/>
            </a:lvl4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F1FB85AD-C29D-DE4F-9104-39D3463500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0000" y="6120000"/>
            <a:ext cx="5040000" cy="180000"/>
          </a:xfrm>
          <a:prstGeom prst="rect">
            <a:avLst/>
          </a:prstGeom>
        </p:spPr>
        <p:txBody>
          <a:bodyPr vert="horz" lIns="90000" tIns="0" rIns="91440" bIns="0" rtlCol="0" anchor="ctr" anchorCtr="0">
            <a:noAutofit/>
          </a:bodyPr>
          <a:lstStyle>
            <a:lvl1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Interaktionsprinzipien</a:t>
            </a:r>
          </a:p>
        </p:txBody>
      </p:sp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B7D02E95-F539-7545-A139-B30B9E5788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0000" y="6119999"/>
            <a:ext cx="5040000" cy="180000"/>
          </a:xfrm>
          <a:prstGeom prst="rect">
            <a:avLst/>
          </a:prstGeom>
        </p:spPr>
        <p:txBody>
          <a:bodyPr vert="horz" lIns="91440" tIns="0" rIns="91440" bIns="0" rtlCol="0" anchor="ctr" anchorCtr="0"/>
          <a:lstStyle>
            <a:lvl1pPr algn="r"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‹Nr.›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40944855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itel mit 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10080000" cy="1440000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0000" y="1800000"/>
            <a:ext cx="5040000" cy="360000"/>
          </a:xfrm>
        </p:spPr>
        <p:txBody>
          <a:bodyPr anchor="ctr" anchorCtr="0"/>
          <a:lstStyle>
            <a:lvl1pPr marL="0" indent="0">
              <a:buNone/>
              <a:defRPr sz="2400" b="1"/>
            </a:lvl1pPr>
            <a:lvl2pPr marL="432008" indent="0">
              <a:buNone/>
              <a:defRPr sz="1890" b="1"/>
            </a:lvl2pPr>
            <a:lvl3pPr marL="864017" indent="0">
              <a:buNone/>
              <a:defRPr sz="1701" b="1"/>
            </a:lvl3pPr>
            <a:lvl4pPr marL="1296025" indent="0">
              <a:buNone/>
              <a:defRPr sz="1512" b="1"/>
            </a:lvl4pPr>
            <a:lvl5pPr marL="1728033" indent="0">
              <a:buNone/>
              <a:defRPr sz="1512" b="1"/>
            </a:lvl5pPr>
            <a:lvl6pPr marL="2160041" indent="0">
              <a:buNone/>
              <a:defRPr sz="1512" b="1"/>
            </a:lvl6pPr>
            <a:lvl7pPr marL="2592050" indent="0">
              <a:buNone/>
              <a:defRPr sz="1512" b="1"/>
            </a:lvl7pPr>
            <a:lvl8pPr marL="3024058" indent="0">
              <a:buNone/>
              <a:defRPr sz="1512" b="1"/>
            </a:lvl8pPr>
            <a:lvl9pPr marL="3456066" indent="0">
              <a:buNone/>
              <a:defRPr sz="1512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20000" y="2520000"/>
            <a:ext cx="5040000" cy="32400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760000" y="1800000"/>
            <a:ext cx="5040000" cy="360000"/>
          </a:xfrm>
        </p:spPr>
        <p:txBody>
          <a:bodyPr anchor="ctr" anchorCtr="0"/>
          <a:lstStyle>
            <a:lvl1pPr marL="0" indent="0">
              <a:buNone/>
              <a:defRPr sz="2400" b="1"/>
            </a:lvl1pPr>
            <a:lvl2pPr marL="432008" indent="0">
              <a:buNone/>
              <a:defRPr sz="1890" b="1"/>
            </a:lvl2pPr>
            <a:lvl3pPr marL="864017" indent="0">
              <a:buNone/>
              <a:defRPr sz="1701" b="1"/>
            </a:lvl3pPr>
            <a:lvl4pPr marL="1296025" indent="0">
              <a:buNone/>
              <a:defRPr sz="1512" b="1"/>
            </a:lvl4pPr>
            <a:lvl5pPr marL="1728033" indent="0">
              <a:buNone/>
              <a:defRPr sz="1512" b="1"/>
            </a:lvl5pPr>
            <a:lvl6pPr marL="2160041" indent="0">
              <a:buNone/>
              <a:defRPr sz="1512" b="1"/>
            </a:lvl6pPr>
            <a:lvl7pPr marL="2592050" indent="0">
              <a:buNone/>
              <a:defRPr sz="1512" b="1"/>
            </a:lvl7pPr>
            <a:lvl8pPr marL="3024058" indent="0">
              <a:buNone/>
              <a:defRPr sz="1512" b="1"/>
            </a:lvl8pPr>
            <a:lvl9pPr marL="3456066" indent="0">
              <a:buNone/>
              <a:defRPr sz="1512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760000" y="2520000"/>
            <a:ext cx="5040000" cy="32400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2" name="Footer Placeholder 3">
            <a:extLst>
              <a:ext uri="{FF2B5EF4-FFF2-40B4-BE49-F238E27FC236}">
                <a16:creationId xmlns:a16="http://schemas.microsoft.com/office/drawing/2014/main" id="{F0AA28BE-7D74-3441-9ACF-889FE848396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20000" y="6120000"/>
            <a:ext cx="5040000" cy="180000"/>
          </a:xfrm>
          <a:prstGeom prst="rect">
            <a:avLst/>
          </a:prstGeom>
        </p:spPr>
        <p:txBody>
          <a:bodyPr vert="horz" lIns="90000" tIns="0" rIns="91440" bIns="0" rtlCol="0" anchor="ctr" anchorCtr="0">
            <a:noAutofit/>
          </a:bodyPr>
          <a:lstStyle>
            <a:lvl1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Interaktionsprinzipien</a:t>
            </a:r>
          </a:p>
        </p:txBody>
      </p:sp>
      <p:sp>
        <p:nvSpPr>
          <p:cNvPr id="13" name="Slide Number Placeholder 4">
            <a:extLst>
              <a:ext uri="{FF2B5EF4-FFF2-40B4-BE49-F238E27FC236}">
                <a16:creationId xmlns:a16="http://schemas.microsoft.com/office/drawing/2014/main" id="{6691B83D-03DD-3D40-8D0C-E4DA5D3CECC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760000" y="6119999"/>
            <a:ext cx="5040000" cy="180000"/>
          </a:xfrm>
          <a:prstGeom prst="rect">
            <a:avLst/>
          </a:prstGeom>
        </p:spPr>
        <p:txBody>
          <a:bodyPr vert="horz" lIns="91440" tIns="0" rIns="91440" bIns="0" rtlCol="0" anchor="ctr" anchorCtr="0"/>
          <a:lstStyle>
            <a:lvl1pPr algn="r"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‹Nr.›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1742708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9F4616C-3308-D843-87F6-511AAEF26B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360000"/>
            <a:ext cx="10080000" cy="1440000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7EA055AC-8138-214E-AEDC-5FB6DF22B1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0000" y="6120000"/>
            <a:ext cx="5040000" cy="180000"/>
          </a:xfrm>
          <a:prstGeom prst="rect">
            <a:avLst/>
          </a:prstGeom>
        </p:spPr>
        <p:txBody>
          <a:bodyPr vert="horz" lIns="90000" tIns="0" rIns="91440" bIns="0" rtlCol="0" anchor="ctr" anchorCtr="0">
            <a:noAutofit/>
          </a:bodyPr>
          <a:lstStyle>
            <a:lvl1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Interaktionsprinzipien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34B77CF2-C734-C748-8B93-F8422B4EED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0000" y="6119999"/>
            <a:ext cx="5040000" cy="180000"/>
          </a:xfrm>
          <a:prstGeom prst="rect">
            <a:avLst/>
          </a:prstGeom>
        </p:spPr>
        <p:txBody>
          <a:bodyPr vert="horz" lIns="91440" tIns="0" rIns="91440" bIns="0" rtlCol="0" anchor="ctr" anchorCtr="0"/>
          <a:lstStyle>
            <a:lvl1pPr algn="r"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‹Nr.›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15299934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DAB94E48-4F0D-CB49-B78C-3B3312C6EA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0000" y="6120000"/>
            <a:ext cx="5040000" cy="180000"/>
          </a:xfrm>
          <a:prstGeom prst="rect">
            <a:avLst/>
          </a:prstGeom>
        </p:spPr>
        <p:txBody>
          <a:bodyPr vert="horz" lIns="90000" tIns="0" rIns="91440" bIns="0" rtlCol="0" anchor="ctr" anchorCtr="0">
            <a:noAutofit/>
          </a:bodyPr>
          <a:lstStyle>
            <a:lvl1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Interaktionsprinzipien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D88BA0C4-9931-0749-BEF4-47E2A9C6A2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0000" y="6119999"/>
            <a:ext cx="5040000" cy="180000"/>
          </a:xfrm>
          <a:prstGeom prst="rect">
            <a:avLst/>
          </a:prstGeom>
        </p:spPr>
        <p:txBody>
          <a:bodyPr vert="horz" lIns="91440" tIns="0" rIns="91440" bIns="0" rtlCol="0" anchor="ctr" anchorCtr="0"/>
          <a:lstStyle>
            <a:lvl1pPr algn="r"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‹Nr.›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38750155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10080000" cy="144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0000" y="2160000"/>
            <a:ext cx="10080000" cy="360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2"/>
            <a:endParaRPr lang="de-DE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25AABAF6-8E7B-1A4D-AD01-BACEF2616E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0000" y="6120000"/>
            <a:ext cx="5040000" cy="180000"/>
          </a:xfrm>
          <a:prstGeom prst="rect">
            <a:avLst/>
          </a:prstGeom>
        </p:spPr>
        <p:txBody>
          <a:bodyPr vert="horz" lIns="90000" tIns="0" rIns="91440" bIns="0" rtlCol="0" anchor="ctr" anchorCtr="0">
            <a:noAutofit/>
          </a:bodyPr>
          <a:lstStyle>
            <a:lvl1pPr>
              <a:lnSpc>
                <a:spcPct val="100000"/>
              </a:lnSpc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Abteilung IT &gt; Informatik &gt; M322 Interaktionsprinzipien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F3C18D10-5D22-8C47-9FC9-E13BA08658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0000" y="6119999"/>
            <a:ext cx="5040000" cy="180000"/>
          </a:xfrm>
          <a:prstGeom prst="rect">
            <a:avLst/>
          </a:prstGeom>
        </p:spPr>
        <p:txBody>
          <a:bodyPr vert="horz" lIns="91440" tIns="0" rIns="91440" bIns="0" rtlCol="0" anchor="ctr" anchorCtr="0"/>
          <a:lstStyle>
            <a:lvl1pPr algn="r">
              <a:lnSpc>
                <a:spcPct val="100000"/>
              </a:lnSpc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‹Nr.›</a:t>
            </a:fld>
            <a:endParaRPr lang="de-CH" sz="800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D3CA4B0-3A77-8B40-B6D4-757613BB01D5}"/>
              </a:ext>
            </a:extLst>
          </p:cNvPr>
          <p:cNvSpPr/>
          <p:nvPr userDrawn="1"/>
        </p:nvSpPr>
        <p:spPr>
          <a:xfrm>
            <a:off x="720000" y="5939999"/>
            <a:ext cx="5040000" cy="180000"/>
          </a:xfrm>
          <a:prstGeom prst="rect">
            <a:avLst/>
          </a:prstGeom>
        </p:spPr>
        <p:txBody>
          <a:bodyPr wrap="none" t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de-CH" sz="900" b="1">
                <a:solidFill>
                  <a:schemeClr val="tx1"/>
                </a:solidFill>
              </a:rPr>
              <a:t>Technische Berufsschule Zürich TBZ</a:t>
            </a:r>
          </a:p>
        </p:txBody>
      </p:sp>
    </p:spTree>
    <p:extLst>
      <p:ext uri="{BB962C8B-B14F-4D97-AF65-F5344CB8AC3E}">
        <p14:creationId xmlns:p14="http://schemas.microsoft.com/office/powerpoint/2010/main" val="3082099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4" r:id="rId2"/>
    <p:sldLayoutId id="2147483668" r:id="rId3"/>
    <p:sldLayoutId id="2147483669" r:id="rId4"/>
    <p:sldLayoutId id="2147483673" r:id="rId5"/>
    <p:sldLayoutId id="2147483672" r:id="rId6"/>
    <p:sldLayoutId id="2147483662" r:id="rId7"/>
    <p:sldLayoutId id="2147483664" r:id="rId8"/>
    <p:sldLayoutId id="2147483665" r:id="rId9"/>
    <p:sldLayoutId id="2147483666" r:id="rId10"/>
    <p:sldLayoutId id="2147483667" r:id="rId11"/>
  </p:sldLayoutIdLst>
  <p:hf hdr="0" dt="0"/>
  <p:txStyles>
    <p:titleStyle>
      <a:lvl1pPr algn="l" defTabSz="864017" rtl="0" eaLnBrk="1" latinLnBrk="0" hangingPunct="1">
        <a:lnSpc>
          <a:spcPct val="90000"/>
        </a:lnSpc>
        <a:spcBef>
          <a:spcPct val="0"/>
        </a:spcBef>
        <a:buNone/>
        <a:defRPr sz="4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5600" indent="-350838" algn="l" defTabSz="864017" rtl="0" eaLnBrk="1" latinLnBrk="0" hangingPunct="1">
        <a:lnSpc>
          <a:spcPct val="100000"/>
        </a:lnSpc>
        <a:spcBef>
          <a:spcPts val="945"/>
        </a:spcBef>
        <a:buFont typeface="Arial" panose="020B0604020202020204" pitchFamily="34" charset="0"/>
        <a:buChar char="•"/>
        <a:tabLst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892175" indent="-357188" algn="l" defTabSz="864017" rtl="0" eaLnBrk="1" latinLnBrk="0" hangingPunct="1">
        <a:lnSpc>
          <a:spcPct val="100000"/>
        </a:lnSpc>
        <a:spcBef>
          <a:spcPts val="472"/>
        </a:spcBef>
        <a:buFont typeface="Arial" panose="020B0604020202020204" pitchFamily="34" charset="0"/>
        <a:buChar char="•"/>
        <a:tabLst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422400" indent="-350838" algn="l" defTabSz="864017" rtl="0" eaLnBrk="1" latinLnBrk="0" hangingPunct="1">
        <a:lnSpc>
          <a:spcPct val="100000"/>
        </a:lnSpc>
        <a:spcBef>
          <a:spcPts val="472"/>
        </a:spcBef>
        <a:buFont typeface="Arial" panose="020B0604020202020204" pitchFamily="34" charset="0"/>
        <a:buChar char="•"/>
        <a:tabLst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892175" indent="-219075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944037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76046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6pPr>
      <a:lvl7pPr marL="2808054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7pPr>
      <a:lvl8pPr marL="3240062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8pPr>
      <a:lvl9pPr marL="3672070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1pPr>
      <a:lvl2pPr marL="432008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2pPr>
      <a:lvl3pPr marL="864017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3pPr>
      <a:lvl4pPr marL="1296025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4pPr>
      <a:lvl5pPr marL="1728033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5pPr>
      <a:lvl6pPr marL="2160041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6pPr>
      <a:lvl7pPr marL="2592050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7pPr>
      <a:lvl8pPr marL="3024058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8pPr>
      <a:lvl9pPr marL="3456066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forms.office.com/pages/designpagev2.aspx?lang=de&amp;origin=OfficeDotCom&amp;route=Start&amp;sessionid=62caa905-1bd8-452d-9103-f4361de22d75&amp;subpage=design&amp;id=xf0z91USjU23kyvHrKDyFLaxCwQ4iDJAjLw4mZ8X_R5UNzBKMEtGSEpPOElNTkRRNTBHMkZOODIyMC4u&amp;analysis=true" TargetMode="Externa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de.wikipedia.org/wiki/Software-Ergonomie" TargetMode="External"/><Relationship Id="rId2" Type="http://schemas.openxmlformats.org/officeDocument/2006/relationships/hyperlink" Target="https://iso.org/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hyperlink" Target="https://gitlab.com/harald.mueller/aktuelle.kurse/-/blob/master/m322/Medien/Standards/ISO-9241-110-2020.pdf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gitlab.com/harald.mueller/aktuelle.kurse/-/blob/master/m322/Medien/Standards/ISO-9241-110-2020.pdf" TargetMode="External"/><Relationship Id="rId2" Type="http://schemas.openxmlformats.org/officeDocument/2006/relationships/hyperlink" Target="https://iso.org/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mailto:julian.kaeser@tbz.ch" TargetMode="External"/><Relationship Id="rId2" Type="http://schemas.openxmlformats.org/officeDocument/2006/relationships/hyperlink" Target="mailto:florian.huber@tbz.ch" TargetMode="External"/><Relationship Id="rId1" Type="http://schemas.openxmlformats.org/officeDocument/2006/relationships/slideLayout" Target="../slideLayouts/slideLayout6.xml"/><Relationship Id="rId4" Type="http://schemas.openxmlformats.org/officeDocument/2006/relationships/hyperlink" Target="mailto:harald.mueller@tbz.ch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open.spotify.com/episode/0h81Cp75Dn9qRlpuLpNSoo?si=hKktUtKbQCyvM0zuqyRm_g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11F05C-90F4-426E-AD2D-5195EAAA3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de-DE" dirty="0">
                <a:cs typeface="Calibri"/>
              </a:rPr>
              <a:t>Agenda</a:t>
            </a:r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01CFEBE-AECE-4B30-A971-AB3B0C21E7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 dirty="0">
                <a:solidFill>
                  <a:schemeClr val="tx1"/>
                </a:solidFill>
              </a:rPr>
              <a:t>Abteilung IT &gt; Informatik &gt; M322 Interaktionsprinzipien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AE1B903-3F58-4221-A967-E3BB726FB5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1</a:t>
            </a:fld>
            <a:endParaRPr lang="de-CH" sz="80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D27B2C5-8BA6-42DE-BDE8-0FBB326B79A9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320000" y="720000"/>
            <a:ext cx="6480000" cy="4613740"/>
          </a:xfrm>
        </p:spPr>
        <p:txBody>
          <a:bodyPr vert="horz" lIns="91440" tIns="90000" rIns="91440" bIns="90000" rtlCol="0" anchor="t">
            <a:spAutoFit/>
          </a:bodyPr>
          <a:lstStyle/>
          <a:p>
            <a:pPr marL="4445" lvl="0" indent="0">
              <a:buNone/>
            </a:pPr>
            <a:r>
              <a:rPr lang="de-DE" b="1" dirty="0">
                <a:latin typeface="+mj-lt"/>
              </a:rPr>
              <a:t>Tag 4</a:t>
            </a:r>
            <a:endParaRPr lang="de-DE" sz="2400" dirty="0"/>
          </a:p>
          <a:p>
            <a:pPr lvl="0" indent="-350520"/>
            <a:endParaRPr lang="de-DE" sz="2400" dirty="0"/>
          </a:p>
          <a:p>
            <a:pPr lvl="0" indent="-350520"/>
            <a:r>
              <a:rPr lang="de-DE" sz="2400" dirty="0"/>
              <a:t>Begrüßung und Rückblick</a:t>
            </a:r>
          </a:p>
          <a:p>
            <a:pPr lvl="0" indent="-350520"/>
            <a:r>
              <a:rPr lang="de-DE" sz="2400" dirty="0">
                <a:cs typeface="Calibri" panose="020F0502020204030204"/>
              </a:rPr>
              <a:t>Benutzerschnittstellen im Alltag</a:t>
            </a:r>
          </a:p>
          <a:p>
            <a:pPr lvl="0" indent="-350520">
              <a:spcBef>
                <a:spcPts val="944"/>
              </a:spcBef>
            </a:pPr>
            <a:r>
              <a:rPr lang="de-CH" sz="2400" dirty="0">
                <a:cs typeface="Calibri" panose="020F0502020204030204"/>
              </a:rPr>
              <a:t>Phase 1 abschliessen</a:t>
            </a:r>
          </a:p>
          <a:p>
            <a:pPr lvl="0" indent="-350520">
              <a:spcBef>
                <a:spcPts val="944"/>
              </a:spcBef>
            </a:pPr>
            <a:r>
              <a:rPr lang="de-CH" sz="2400" dirty="0">
                <a:cs typeface="Calibri" panose="020F0502020204030204"/>
              </a:rPr>
              <a:t>Input «</a:t>
            </a:r>
            <a:r>
              <a:rPr lang="de-CH" sz="2400" b="1" dirty="0">
                <a:cs typeface="Calibri" panose="020F0502020204030204"/>
              </a:rPr>
              <a:t>Interaktionsprinzipien</a:t>
            </a:r>
            <a:r>
              <a:rPr lang="de-CH" sz="2400" dirty="0">
                <a:cs typeface="Calibri" panose="020F0502020204030204"/>
              </a:rPr>
              <a:t>»</a:t>
            </a:r>
          </a:p>
          <a:p>
            <a:pPr lvl="0" indent="-350520">
              <a:spcBef>
                <a:spcPts val="944"/>
              </a:spcBef>
            </a:pPr>
            <a:r>
              <a:rPr lang="de-CH" sz="2400" dirty="0">
                <a:cs typeface="Calibri" panose="020F0502020204030204"/>
              </a:rPr>
              <a:t>Phase 2 beginnen</a:t>
            </a:r>
          </a:p>
          <a:p>
            <a:pPr lvl="0" indent="-350520">
              <a:spcBef>
                <a:spcPts val="944"/>
              </a:spcBef>
            </a:pPr>
            <a:r>
              <a:rPr lang="de-CH" sz="2400" dirty="0">
                <a:cs typeface="Calibri" panose="020F0502020204030204"/>
              </a:rPr>
              <a:t>Interviews &amp; User Journey</a:t>
            </a:r>
          </a:p>
          <a:p>
            <a:pPr lvl="0" indent="-350520"/>
            <a:r>
              <a:rPr lang="de-CH" sz="2400" dirty="0"/>
              <a:t>Abschluss und Rückblick</a:t>
            </a:r>
            <a:endParaRPr lang="de-CH" sz="2400" dirty="0"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8424969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>
            <a:extLst>
              <a:ext uri="{FF2B5EF4-FFF2-40B4-BE49-F238E27FC236}">
                <a16:creationId xmlns:a16="http://schemas.microsoft.com/office/drawing/2014/main" id="{9E5236C8-AC88-5748-B8B8-8BBB71EA08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000" y="1800001"/>
            <a:ext cx="3769938" cy="3960000"/>
          </a:xfrm>
        </p:spPr>
        <p:txBody>
          <a:bodyPr/>
          <a:lstStyle/>
          <a:p>
            <a:r>
              <a:rPr lang="de-CH" dirty="0"/>
              <a:t>«Fotografieren Sie Benutzerschnittstellen im Alltag.»</a:t>
            </a:r>
          </a:p>
          <a:p>
            <a:endParaRPr lang="de-CH" dirty="0"/>
          </a:p>
          <a:p>
            <a:r>
              <a:rPr lang="de-CH" b="1" dirty="0"/>
              <a:t>Einzelarbeit</a:t>
            </a:r>
          </a:p>
          <a:p>
            <a:r>
              <a:rPr lang="de-CH" dirty="0"/>
              <a:t>3 Beispiele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C27E51-C34C-2D41-A05E-2B46F0D72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720000"/>
            <a:ext cx="3769938" cy="720000"/>
          </a:xfrm>
        </p:spPr>
        <p:txBody>
          <a:bodyPr tIns="46800" rIns="90000" bIns="46800" anchor="t"/>
          <a:lstStyle/>
          <a:p>
            <a:r>
              <a:rPr lang="de-CH" dirty="0"/>
              <a:t>Rückblick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3887B01-6202-1144-A716-1120B8D393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Interaktionsprinzipien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B13A30-7C7F-D64F-8A6F-4707DC527E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2</a:t>
            </a:fld>
            <a:endParaRPr lang="de-CH" sz="80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B9A5BFE-4874-B34B-8A2A-82D1EB42D68D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380892" y="720000"/>
            <a:ext cx="5040000" cy="5040000"/>
          </a:xfrm>
        </p:spPr>
        <p:txBody>
          <a:bodyPr tIns="90000" rIns="90000" bIns="90000"/>
          <a:lstStyle/>
          <a:p>
            <a:pPr marL="4762" indent="0">
              <a:buNone/>
            </a:pPr>
            <a:r>
              <a:rPr lang="de-CH" b="1" dirty="0"/>
              <a:t>Benutzerschnittstellen fotografieren</a:t>
            </a:r>
            <a:endParaRPr lang="de-CH" sz="2400" dirty="0"/>
          </a:p>
          <a:p>
            <a:endParaRPr lang="de-CH" sz="2400" dirty="0"/>
          </a:p>
          <a:p>
            <a:r>
              <a:rPr lang="de-CH" sz="2400" dirty="0"/>
              <a:t>Was ist Orientierung?</a:t>
            </a:r>
          </a:p>
          <a:p>
            <a:r>
              <a:rPr lang="de-CH" sz="2400" dirty="0"/>
              <a:t>Was ist Navigation?</a:t>
            </a:r>
          </a:p>
          <a:p>
            <a:r>
              <a:rPr lang="de-CH" sz="2400" dirty="0"/>
              <a:t>Was ist Interaktion?</a:t>
            </a:r>
          </a:p>
        </p:txBody>
      </p:sp>
    </p:spTree>
    <p:extLst>
      <p:ext uri="{BB962C8B-B14F-4D97-AF65-F5344CB8AC3E}">
        <p14:creationId xmlns:p14="http://schemas.microsoft.com/office/powerpoint/2010/main" val="31710496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60440F1-E049-0A80-CFC4-2D275DB3B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360000"/>
            <a:ext cx="10080000" cy="1440000"/>
          </a:xfrm>
        </p:spPr>
        <p:txBody>
          <a:bodyPr anchor="ctr">
            <a:normAutofit/>
          </a:bodyPr>
          <a:lstStyle/>
          <a:p>
            <a:r>
              <a:rPr lang="de-DE" dirty="0"/>
              <a:t>Rückblick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04FFEC6-0CA4-9DE2-35EA-7092540A66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20000" y="2160000"/>
            <a:ext cx="5040000" cy="3600000"/>
          </a:xfrm>
        </p:spPr>
        <p:txBody>
          <a:bodyPr>
            <a:normAutofit/>
          </a:bodyPr>
          <a:lstStyle/>
          <a:p>
            <a:r>
              <a:rPr lang="de-DE" dirty="0"/>
              <a:t>5 Fragen zur Dialoggestaltung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859BBE7-40F5-CFC7-62ED-EFC9719521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0000" y="6120000"/>
            <a:ext cx="5040000" cy="18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de-CH" sz="800"/>
              <a:t>Abteilung IT &gt; Informatik &gt; M322 Interaktionsprinzipien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4FF88E8-832D-C236-21BA-FD7A303451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0000" y="6119999"/>
            <a:ext cx="5040000" cy="18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de-CH" sz="800"/>
              <a:t>Folie </a:t>
            </a:r>
            <a:fld id="{A3CACEEB-EFA7-B048-8F86-AA98453FD809}" type="slidenum">
              <a:rPr lang="de-CH" sz="800" smtClean="0"/>
              <a:pPr>
                <a:spcAft>
                  <a:spcPts val="600"/>
                </a:spcAft>
              </a:pPr>
              <a:t>3</a:t>
            </a:fld>
            <a:endParaRPr lang="de-CH" sz="800"/>
          </a:p>
        </p:txBody>
      </p:sp>
      <p:pic>
        <p:nvPicPr>
          <p:cNvPr id="10" name="Grafik 9">
            <a:hlinkClick r:id="rId2"/>
            <a:extLst>
              <a:ext uri="{FF2B5EF4-FFF2-40B4-BE49-F238E27FC236}">
                <a16:creationId xmlns:a16="http://schemas.microsoft.com/office/drawing/2014/main" id="{5C3C6336-1F5A-EB69-F5F6-4C47F84C79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7663" y="287990"/>
            <a:ext cx="5792337" cy="5682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3679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>
            <a:extLst>
              <a:ext uri="{FF2B5EF4-FFF2-40B4-BE49-F238E27FC236}">
                <a16:creationId xmlns:a16="http://schemas.microsoft.com/office/drawing/2014/main" id="{9E5236C8-AC88-5748-B8B8-8BBB71EA08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000" y="2520000"/>
            <a:ext cx="2709000" cy="3240000"/>
          </a:xfrm>
        </p:spPr>
        <p:txBody>
          <a:bodyPr/>
          <a:lstStyle/>
          <a:p>
            <a:r>
              <a:rPr lang="de-CH" dirty="0"/>
              <a:t>«Nutzen Sie Feedback, um sich zu verbessern.»</a:t>
            </a:r>
          </a:p>
          <a:p>
            <a:endParaRPr lang="de-CH" dirty="0"/>
          </a:p>
          <a:p>
            <a:r>
              <a:rPr lang="de-CH" b="1" dirty="0">
                <a:solidFill>
                  <a:schemeClr val="bg2">
                    <a:lumMod val="90000"/>
                  </a:schemeClr>
                </a:solidFill>
              </a:rPr>
              <a:t>Gruppenarbeit</a:t>
            </a:r>
          </a:p>
          <a:p>
            <a:r>
              <a:rPr lang="de-CH" dirty="0">
                <a:solidFill>
                  <a:schemeClr val="bg2">
                    <a:lumMod val="90000"/>
                  </a:schemeClr>
                </a:solidFill>
              </a:rPr>
              <a:t>20 Minuten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C27E51-C34C-2D41-A05E-2B46F0D72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720000"/>
            <a:ext cx="5039998" cy="1440000"/>
          </a:xfrm>
        </p:spPr>
        <p:txBody>
          <a:bodyPr tIns="46800" rIns="90000" bIns="46800" anchor="t"/>
          <a:lstStyle/>
          <a:p>
            <a:r>
              <a:rPr lang="de-CH" dirty="0"/>
              <a:t>Phase 1 abschliessen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3887B01-6202-1144-A716-1120B8D393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Interaktionsprinzipien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B13A30-7C7F-D64F-8A6F-4707DC527E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4</a:t>
            </a:fld>
            <a:endParaRPr lang="de-CH" sz="80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B9A5BFE-4874-B34B-8A2A-82D1EB42D68D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759998" y="720000"/>
            <a:ext cx="5040001" cy="5040000"/>
          </a:xfrm>
        </p:spPr>
        <p:txBody>
          <a:bodyPr tIns="90000" rIns="90000" bIns="90000"/>
          <a:lstStyle/>
          <a:p>
            <a:pPr marL="4762" indent="0">
              <a:buNone/>
            </a:pPr>
            <a:r>
              <a:rPr lang="de-CH" b="1" dirty="0"/>
              <a:t>Feedback einholen und finalisieren</a:t>
            </a:r>
          </a:p>
          <a:p>
            <a:endParaRPr lang="de-CH" sz="2400" dirty="0"/>
          </a:p>
          <a:p>
            <a:r>
              <a:rPr lang="de-CH" sz="2400" dirty="0"/>
              <a:t>Big Picture</a:t>
            </a:r>
          </a:p>
          <a:p>
            <a:r>
              <a:rPr lang="de-CH" sz="2400" dirty="0"/>
              <a:t>Extreme Users</a:t>
            </a:r>
          </a:p>
          <a:p>
            <a:r>
              <a:rPr lang="de-CH" sz="2400" dirty="0"/>
              <a:t>Personas</a:t>
            </a:r>
          </a:p>
        </p:txBody>
      </p:sp>
    </p:spTree>
    <p:extLst>
      <p:ext uri="{BB962C8B-B14F-4D97-AF65-F5344CB8AC3E}">
        <p14:creationId xmlns:p14="http://schemas.microsoft.com/office/powerpoint/2010/main" val="30615619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E9D35D-3360-6050-83BC-868877B95C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0244" y="2529123"/>
            <a:ext cx="9360000" cy="1421928"/>
          </a:xfrm>
        </p:spPr>
        <p:txBody>
          <a:bodyPr wrap="square" anchor="b">
            <a:spAutoFit/>
          </a:bodyPr>
          <a:lstStyle/>
          <a:p>
            <a:r>
              <a:rPr lang="de-DE" b="0" dirty="0"/>
              <a:t>Was ist </a:t>
            </a:r>
            <a:r>
              <a:rPr lang="de-DE" dirty="0"/>
              <a:t>das Ziel </a:t>
            </a:r>
            <a:r>
              <a:rPr lang="de-DE" b="0" dirty="0"/>
              <a:t>bei</a:t>
            </a:r>
            <a:r>
              <a:rPr lang="de-DE" dirty="0"/>
              <a:t> </a:t>
            </a:r>
            <a:r>
              <a:rPr lang="de-DE" b="0" dirty="0"/>
              <a:t>der Gestaltung von interaktiven Systemen?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D75BFDB-E1F6-6F44-C87A-828D03B04B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Interaktionsprinzipien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DE58F2D-F591-90E1-92F7-A6FD92301D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5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14297871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6">
            <a:extLst>
              <a:ext uri="{FF2B5EF4-FFF2-40B4-BE49-F238E27FC236}">
                <a16:creationId xmlns:a16="http://schemas.microsoft.com/office/drawing/2014/main" id="{35F617F3-750B-E42C-0F0C-6FEC21792A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000" y="2520000"/>
            <a:ext cx="3240000" cy="3240000"/>
          </a:xfrm>
        </p:spPr>
        <p:txBody>
          <a:bodyPr/>
          <a:lstStyle/>
          <a:p>
            <a:r>
              <a:rPr lang="de-CH" dirty="0"/>
              <a:t>«Der Standard für Software-Ergonomie ist in ISO 9241 definiert.»</a:t>
            </a:r>
          </a:p>
          <a:p>
            <a:endParaRPr lang="de-DE" dirty="0"/>
          </a:p>
          <a:p>
            <a:r>
              <a:rPr lang="de-DE" dirty="0">
                <a:hlinkClick r:id="rId2"/>
              </a:rPr>
              <a:t>https://iso.org</a:t>
            </a:r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C27E51-C34C-2D41-A05E-2B46F0D727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tIns="46800" bIns="46800" anchor="t"/>
          <a:lstStyle/>
          <a:p>
            <a:r>
              <a:rPr lang="de-CH" dirty="0"/>
              <a:t>Software-Ergonomie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3887B01-6202-1144-A716-1120B8D393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Interaktionsprinzipien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B13A30-7C7F-D64F-8A6F-4707DC527E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6</a:t>
            </a:fld>
            <a:endParaRPr lang="de-CH" sz="80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B9A5BFE-4874-B34B-8A2A-82D1EB42D68D}"/>
              </a:ext>
            </a:extLst>
          </p:cNvPr>
          <p:cNvSpPr>
            <a:spLocks noGrp="1"/>
          </p:cNvSpPr>
          <p:nvPr>
            <p:ph sz="half" idx="10"/>
          </p:nvPr>
        </p:nvSpPr>
        <p:spPr/>
        <p:txBody>
          <a:bodyPr tIns="90000" bIns="90000"/>
          <a:lstStyle/>
          <a:p>
            <a:pPr marL="4762" indent="0">
              <a:buNone/>
            </a:pPr>
            <a:r>
              <a:rPr lang="de-CH" b="1" dirty="0"/>
              <a:t>ISO 9241</a:t>
            </a:r>
          </a:p>
          <a:p>
            <a:r>
              <a:rPr lang="de-CH" sz="2400" dirty="0"/>
              <a:t>Teil 11 Usability</a:t>
            </a:r>
          </a:p>
          <a:p>
            <a:r>
              <a:rPr lang="de-CH" sz="2400" dirty="0">
                <a:highlight>
                  <a:srgbClr val="00FF00"/>
                </a:highlight>
              </a:rPr>
              <a:t>Teil 110 Interaktionsprinzipien</a:t>
            </a:r>
          </a:p>
          <a:p>
            <a:r>
              <a:rPr lang="de-CH" sz="2400" dirty="0"/>
              <a:t>Teil 112 Grundsätze der Informationsdarstellung</a:t>
            </a:r>
          </a:p>
          <a:p>
            <a:r>
              <a:rPr lang="de-CH" sz="2400" dirty="0"/>
              <a:t>Teil 210 User Experience</a:t>
            </a:r>
          </a:p>
          <a:p>
            <a:pPr marL="4762" indent="0">
              <a:buNone/>
            </a:pPr>
            <a:r>
              <a:rPr lang="de-CH" sz="2400" dirty="0">
                <a:hlinkClick r:id="rId3"/>
              </a:rPr>
              <a:t>https://de.wikipedia.org/wiki/Software-Ergonomie</a:t>
            </a:r>
            <a:endParaRPr lang="de-CH" sz="2400" dirty="0"/>
          </a:p>
          <a:p>
            <a:endParaRPr lang="de-CH" sz="2400" dirty="0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08853421-A411-0053-3AC2-044B0F685EB7}"/>
              </a:ext>
            </a:extLst>
          </p:cNvPr>
          <p:cNvSpPr txBox="1"/>
          <p:nvPr/>
        </p:nvSpPr>
        <p:spPr>
          <a:xfrm>
            <a:off x="720000" y="4735004"/>
            <a:ext cx="52998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dirty="0">
                <a:hlinkClick r:id="rId4"/>
              </a:rPr>
              <a:t>https://gitlab.com/harald.mueller/aktuelle.kurse/-/blob/master/m322/Medien/Standards/ISO-9241-110-2020.pdf</a:t>
            </a:r>
            <a:r>
              <a:rPr lang="de-CH" dirty="0"/>
              <a:t> 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260B7B5C-40FE-5EFC-E912-C87A3EE72D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5264" y="4434562"/>
            <a:ext cx="2156736" cy="1949593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297715E0-4139-A94A-712E-E0971309B76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68765" y="3753708"/>
            <a:ext cx="1731235" cy="1719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0107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E9D35D-3360-6050-83BC-868877B95C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0000" y="2482870"/>
            <a:ext cx="8640000" cy="757130"/>
          </a:xfrm>
        </p:spPr>
        <p:txBody>
          <a:bodyPr anchor="b">
            <a:spAutoFit/>
          </a:bodyPr>
          <a:lstStyle/>
          <a:p>
            <a:r>
              <a:rPr lang="de-DE" dirty="0"/>
              <a:t>Teil 110 - Interaktionsprinzipien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665EC887-0A07-D065-073A-46723CC2FF7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CH" dirty="0"/>
              <a:t>Gestaltungsrichtlinien für interaktive Systeme</a:t>
            </a:r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D75BFDB-E1F6-6F44-C87A-828D03B04B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Interaktionsprinzipien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DE58F2D-F591-90E1-92F7-A6FD92301D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7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36478090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BAFB5BF-690F-7DBD-29AA-08C845FACB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000" y="2362924"/>
            <a:ext cx="10080000" cy="1200329"/>
          </a:xfrm>
        </p:spPr>
        <p:txBody>
          <a:bodyPr>
            <a:spAutoFit/>
          </a:bodyPr>
          <a:lstStyle/>
          <a:p>
            <a:pPr marL="4762" indent="0">
              <a:buNone/>
            </a:pPr>
            <a:r>
              <a:rPr lang="de-DE" dirty="0"/>
              <a:t>«</a:t>
            </a:r>
            <a:r>
              <a:rPr lang="de-CH" dirty="0"/>
              <a:t>Anwender verfolgen </a:t>
            </a:r>
            <a:r>
              <a:rPr lang="de-CH" b="1" dirty="0"/>
              <a:t>Ziele</a:t>
            </a:r>
            <a:r>
              <a:rPr lang="de-CH" dirty="0"/>
              <a:t> und wollen über die Benutzeroberfläche bestimmte </a:t>
            </a:r>
            <a:r>
              <a:rPr lang="de-CH" b="1" dirty="0"/>
              <a:t>Aufgaben</a:t>
            </a:r>
            <a:r>
              <a:rPr lang="de-CH" dirty="0"/>
              <a:t> erledigen.</a:t>
            </a:r>
            <a:r>
              <a:rPr lang="de-DE" dirty="0"/>
              <a:t>»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D75BFDB-E1F6-6F44-C87A-828D03B04B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Interaktionsprinzipien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DE58F2D-F591-90E1-92F7-A6FD92301D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8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18260260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55E4EF70-4E3E-1E1E-5105-027198F26F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000" y="2520000"/>
            <a:ext cx="2994162" cy="3240000"/>
          </a:xfrm>
        </p:spPr>
        <p:txBody>
          <a:bodyPr/>
          <a:lstStyle/>
          <a:p>
            <a:r>
              <a:rPr lang="de-CH" dirty="0"/>
              <a:t>«Welche Richtlinien gelten für interaktive Systeme?»</a:t>
            </a:r>
          </a:p>
          <a:p>
            <a:r>
              <a:rPr lang="de-DE" dirty="0">
                <a:hlinkClick r:id="rId2"/>
              </a:rPr>
              <a:t>https://iso.org</a:t>
            </a:r>
            <a:endParaRPr lang="de-DE" dirty="0"/>
          </a:p>
          <a:p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C27E51-C34C-2D41-A05E-2B46F0D72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720000"/>
            <a:ext cx="5040000" cy="1440000"/>
          </a:xfrm>
        </p:spPr>
        <p:txBody>
          <a:bodyPr tIns="46800" bIns="46800" anchor="t"/>
          <a:lstStyle/>
          <a:p>
            <a:r>
              <a:rPr lang="de-CH" dirty="0"/>
              <a:t>Interaktions-prinzipien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3887B01-6202-1144-A716-1120B8D393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Interaktionsprinzipien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B13A30-7C7F-D64F-8A6F-4707DC527E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9</a:t>
            </a:fld>
            <a:endParaRPr lang="de-CH" sz="80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B9A5BFE-4874-B34B-8A2A-82D1EB42D68D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760000" y="720000"/>
            <a:ext cx="5040000" cy="5040000"/>
          </a:xfrm>
        </p:spPr>
        <p:txBody>
          <a:bodyPr tIns="90000" bIns="90000"/>
          <a:lstStyle/>
          <a:p>
            <a:pPr marL="4762" indent="0">
              <a:buNone/>
            </a:pPr>
            <a:r>
              <a:rPr lang="de-CH" b="1" dirty="0"/>
              <a:t>Die 7 Prinzipien</a:t>
            </a:r>
          </a:p>
          <a:p>
            <a:pPr marL="461962" indent="-457200">
              <a:buFont typeface="+mj-lt"/>
              <a:buAutoNum type="arabicPeriod"/>
            </a:pPr>
            <a:r>
              <a:rPr lang="de-CH" sz="2400" dirty="0"/>
              <a:t>Aufgabenangemessenheit</a:t>
            </a:r>
          </a:p>
          <a:p>
            <a:pPr marL="461962" indent="-457200">
              <a:buFont typeface="+mj-lt"/>
              <a:buAutoNum type="arabicPeriod"/>
            </a:pPr>
            <a:r>
              <a:rPr lang="de-CH" sz="2400" dirty="0"/>
              <a:t>Selbstbeschreibungsfähigkeit</a:t>
            </a:r>
          </a:p>
          <a:p>
            <a:pPr marL="461962" indent="-457200">
              <a:buFont typeface="+mj-lt"/>
              <a:buAutoNum type="arabicPeriod"/>
            </a:pPr>
            <a:r>
              <a:rPr lang="de-CH" sz="2400" dirty="0"/>
              <a:t>Erwartungskonformität</a:t>
            </a:r>
          </a:p>
          <a:p>
            <a:pPr marL="461962" indent="-457200">
              <a:buFont typeface="+mj-lt"/>
              <a:buAutoNum type="arabicPeriod"/>
            </a:pPr>
            <a:r>
              <a:rPr lang="de-CH" sz="2400" dirty="0"/>
              <a:t>Erlernbarkeit</a:t>
            </a:r>
          </a:p>
          <a:p>
            <a:pPr marL="461962" indent="-457200">
              <a:buFont typeface="+mj-lt"/>
              <a:buAutoNum type="arabicPeriod"/>
            </a:pPr>
            <a:r>
              <a:rPr lang="de-CH" sz="2400" dirty="0"/>
              <a:t>Steuerbarkeit</a:t>
            </a:r>
          </a:p>
          <a:p>
            <a:pPr marL="461962" indent="-457200">
              <a:buFont typeface="+mj-lt"/>
              <a:buAutoNum type="arabicPeriod"/>
            </a:pPr>
            <a:r>
              <a:rPr lang="de-CH" sz="2400" dirty="0"/>
              <a:t>Robustheit gegen Benutzungsfehler</a:t>
            </a:r>
          </a:p>
          <a:p>
            <a:pPr marL="461962" indent="-457200">
              <a:buFont typeface="+mj-lt"/>
              <a:buAutoNum type="arabicPeriod"/>
            </a:pPr>
            <a:r>
              <a:rPr lang="de-CH" sz="2400" dirty="0"/>
              <a:t>Benutzerbindung</a:t>
            </a:r>
          </a:p>
        </p:txBody>
      </p:sp>
      <p:sp>
        <p:nvSpPr>
          <p:cNvPr id="9" name="Textplatzhalter 6">
            <a:extLst>
              <a:ext uri="{FF2B5EF4-FFF2-40B4-BE49-F238E27FC236}">
                <a16:creationId xmlns:a16="http://schemas.microsoft.com/office/drawing/2014/main" id="{9723B7FC-7844-BED9-5FE3-6E60C14FDE1B}"/>
              </a:ext>
            </a:extLst>
          </p:cNvPr>
          <p:cNvSpPr txBox="1">
            <a:spLocks/>
          </p:cNvSpPr>
          <p:nvPr/>
        </p:nvSpPr>
        <p:spPr>
          <a:xfrm>
            <a:off x="720000" y="2160000"/>
            <a:ext cx="3240000" cy="360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864017" rtl="0" eaLnBrk="1" latinLnBrk="0" hangingPunct="1">
              <a:lnSpc>
                <a:spcPct val="100000"/>
              </a:lnSpc>
              <a:spcBef>
                <a:spcPts val="945"/>
              </a:spcBef>
              <a:buFont typeface="Arial" panose="020B0604020202020204" pitchFamily="34" charset="0"/>
              <a:buNone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32008" indent="0" algn="l" defTabSz="864017" rtl="0" eaLnBrk="1" latinLnBrk="0" hangingPunct="1">
              <a:lnSpc>
                <a:spcPct val="100000"/>
              </a:lnSpc>
              <a:spcBef>
                <a:spcPts val="472"/>
              </a:spcBef>
              <a:buFont typeface="Arial" panose="020B0604020202020204" pitchFamily="34" charset="0"/>
              <a:buNone/>
              <a:tabLst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64017" indent="0" algn="l" defTabSz="864017" rtl="0" eaLnBrk="1" latinLnBrk="0" hangingPunct="1">
              <a:lnSpc>
                <a:spcPct val="100000"/>
              </a:lnSpc>
              <a:spcBef>
                <a:spcPts val="472"/>
              </a:spcBef>
              <a:buFont typeface="Arial" panose="020B0604020202020204" pitchFamily="34" charset="0"/>
              <a:buNone/>
              <a:tabLst/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96025" indent="0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None/>
              <a:tabLst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28033" indent="0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60041" indent="0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92050" indent="0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24058" indent="0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56066" indent="0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DE" dirty="0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227969E5-86D2-4D34-88E3-F4EEAB264EA0}"/>
              </a:ext>
            </a:extLst>
          </p:cNvPr>
          <p:cNvSpPr txBox="1"/>
          <p:nvPr/>
        </p:nvSpPr>
        <p:spPr>
          <a:xfrm>
            <a:off x="720000" y="4166834"/>
            <a:ext cx="501892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dirty="0">
                <a:hlinkClick r:id="rId3"/>
              </a:rPr>
              <a:t>https://gitlab.com/harald.mueller/aktuelle.kurse/-/blob/master/m322/Medien/Standards/ISO-9241-110-2020.pdf</a:t>
            </a:r>
            <a:r>
              <a:rPr lang="de-CH" dirty="0"/>
              <a:t> 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5DFFA471-BBF9-4183-F0E8-4C2734D113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8193" y="4864331"/>
            <a:ext cx="1751807" cy="1583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2823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2CE93F9-EDF0-E8F0-79B5-C29CB0C1E5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0000" y="720000"/>
            <a:ext cx="8640000" cy="1080520"/>
          </a:xfrm>
        </p:spPr>
        <p:txBody>
          <a:bodyPr anchor="ctr"/>
          <a:lstStyle/>
          <a:p>
            <a:r>
              <a:rPr lang="de-CH" sz="3600" dirty="0"/>
              <a:t>1. Aufgabenangemessenheit</a:t>
            </a:r>
            <a:endParaRPr lang="de-DE" sz="3600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37F772B-7FAD-50AA-D3BA-645DAA09FC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0061" y="1800520"/>
            <a:ext cx="8640000" cy="3959480"/>
          </a:xfrm>
        </p:spPr>
        <p:txBody>
          <a:bodyPr/>
          <a:lstStyle/>
          <a:p>
            <a:r>
              <a:rPr lang="de-CH" dirty="0"/>
              <a:t>Inhalte und Funktionen für die unterstützten Aufgaben </a:t>
            </a:r>
            <a:r>
              <a:rPr lang="de-CH" dirty="0">
                <a:highlight>
                  <a:srgbClr val="FFFF00"/>
                </a:highlight>
              </a:rPr>
              <a:t>sind direkt erkennbar</a:t>
            </a:r>
            <a:r>
              <a:rPr lang="de-CH" dirty="0"/>
              <a:t>.</a:t>
            </a:r>
          </a:p>
          <a:p>
            <a:r>
              <a:rPr lang="de-CH" dirty="0"/>
              <a:t>Die Aufgaben können möglichst </a:t>
            </a:r>
            <a:r>
              <a:rPr lang="de-CH" dirty="0">
                <a:highlight>
                  <a:srgbClr val="00FF00"/>
                </a:highlight>
              </a:rPr>
              <a:t>effizient erledigt werden</a:t>
            </a:r>
            <a:r>
              <a:rPr lang="de-CH" dirty="0"/>
              <a:t>. Zum Beispiel durch </a:t>
            </a:r>
            <a:r>
              <a:rPr lang="de-CH" dirty="0">
                <a:highlight>
                  <a:srgbClr val="C0C0C0"/>
                </a:highlight>
              </a:rPr>
              <a:t>Verzicht auf überflüssige Informationen und unnötige Schritte</a:t>
            </a:r>
            <a:r>
              <a:rPr lang="de-CH" dirty="0"/>
              <a:t>.</a:t>
            </a:r>
          </a:p>
          <a:p>
            <a:r>
              <a:rPr lang="de-CH" dirty="0"/>
              <a:t>Das System </a:t>
            </a:r>
            <a:r>
              <a:rPr lang="de-CH" dirty="0">
                <a:highlight>
                  <a:srgbClr val="00FFFF"/>
                </a:highlight>
              </a:rPr>
              <a:t>bietet</a:t>
            </a:r>
            <a:r>
              <a:rPr lang="de-CH" dirty="0"/>
              <a:t>, wenn sinnvoll, eine </a:t>
            </a:r>
            <a:r>
              <a:rPr lang="de-CH" dirty="0">
                <a:highlight>
                  <a:srgbClr val="00FFFF"/>
                </a:highlight>
              </a:rPr>
              <a:t>Vorauswahl</a:t>
            </a:r>
            <a:r>
              <a:rPr lang="de-CH" dirty="0"/>
              <a:t>.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4BDAAFB-36F3-6EFF-AC8F-FAA698ED13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CH" sz="800"/>
              <a:t>Abteilung IT &gt; Informatik &gt; M322 Interaktionsprinzipien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274814E-92AC-286B-6395-C04B84D454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10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8119163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2CE93F9-EDF0-E8F0-79B5-C29CB0C1E5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0000" y="720000"/>
            <a:ext cx="8640000" cy="1080520"/>
          </a:xfrm>
        </p:spPr>
        <p:txBody>
          <a:bodyPr anchor="ctr"/>
          <a:lstStyle/>
          <a:p>
            <a:r>
              <a:rPr lang="de-CH" sz="3600" dirty="0"/>
              <a:t>2. Selbstbeschreibungsfähigkeit</a:t>
            </a:r>
            <a:endParaRPr lang="de-DE" sz="3600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37F772B-7FAD-50AA-D3BA-645DAA09FC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0061" y="1800520"/>
            <a:ext cx="8640000" cy="3959480"/>
          </a:xfrm>
        </p:spPr>
        <p:txBody>
          <a:bodyPr/>
          <a:lstStyle/>
          <a:p>
            <a:r>
              <a:rPr lang="de-CH" dirty="0"/>
              <a:t>Ein Benutzer soll jederzeit feststellen können </a:t>
            </a:r>
            <a:r>
              <a:rPr lang="de-CH" dirty="0">
                <a:highlight>
                  <a:srgbClr val="FFFF00"/>
                </a:highlight>
              </a:rPr>
              <a:t>welche Interaktionen möglich</a:t>
            </a:r>
            <a:r>
              <a:rPr lang="de-CH" dirty="0"/>
              <a:t> sind und welche Aktionen von ihm </a:t>
            </a:r>
            <a:r>
              <a:rPr lang="de-CH" dirty="0">
                <a:highlight>
                  <a:srgbClr val="FFFF00"/>
                </a:highlight>
              </a:rPr>
              <a:t>verlangt werden</a:t>
            </a:r>
            <a:r>
              <a:rPr lang="de-CH" dirty="0"/>
              <a:t>.</a:t>
            </a:r>
          </a:p>
          <a:p>
            <a:r>
              <a:rPr lang="de-CH" dirty="0"/>
              <a:t>Informationen sind </a:t>
            </a:r>
            <a:r>
              <a:rPr lang="de-CH" dirty="0">
                <a:highlight>
                  <a:srgbClr val="00FF00"/>
                </a:highlight>
              </a:rPr>
              <a:t>verständlich und leicht zu finden</a:t>
            </a:r>
            <a:r>
              <a:rPr lang="de-CH" dirty="0"/>
              <a:t>.</a:t>
            </a:r>
          </a:p>
          <a:p>
            <a:r>
              <a:rPr lang="de-CH" dirty="0"/>
              <a:t>Zudem ist eine Anwendung </a:t>
            </a:r>
            <a:r>
              <a:rPr lang="de-CH" dirty="0">
                <a:highlight>
                  <a:srgbClr val="00FFFF"/>
                </a:highlight>
              </a:rPr>
              <a:t>selbstbeschreibungsfähig</a:t>
            </a:r>
            <a:r>
              <a:rPr lang="de-CH" dirty="0"/>
              <a:t>, wenn es den Nutzer über Status, Standort, Prozessschritte und Aufgaben informiert.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4BDAAFB-36F3-6EFF-AC8F-FAA698ED13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CH" sz="800"/>
              <a:t>Abteilung IT &gt; Informatik &gt; M322 Interaktionsprinzipien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274814E-92AC-286B-6395-C04B84D454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11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38155589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2CE93F9-EDF0-E8F0-79B5-C29CB0C1E5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0000" y="720000"/>
            <a:ext cx="8640000" cy="1080520"/>
          </a:xfrm>
        </p:spPr>
        <p:txBody>
          <a:bodyPr anchor="ctr"/>
          <a:lstStyle/>
          <a:p>
            <a:r>
              <a:rPr lang="de-CH" sz="3600" dirty="0"/>
              <a:t>3. Erwartungskonformität</a:t>
            </a:r>
            <a:endParaRPr lang="de-DE" sz="3600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37F772B-7FAD-50AA-D3BA-645DAA09FC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0061" y="1800520"/>
            <a:ext cx="8640000" cy="3959480"/>
          </a:xfrm>
        </p:spPr>
        <p:txBody>
          <a:bodyPr/>
          <a:lstStyle/>
          <a:p>
            <a:r>
              <a:rPr lang="de-CH" dirty="0"/>
              <a:t>Erwartungskonformität bedeutet, dass ein System </a:t>
            </a:r>
            <a:r>
              <a:rPr lang="de-CH" dirty="0">
                <a:highlight>
                  <a:srgbClr val="FFFF00"/>
                </a:highlight>
              </a:rPr>
              <a:t>sich verhält wie</a:t>
            </a:r>
            <a:r>
              <a:rPr lang="de-CH" dirty="0"/>
              <a:t> der Nutzer es </a:t>
            </a:r>
            <a:r>
              <a:rPr lang="de-CH" dirty="0">
                <a:highlight>
                  <a:srgbClr val="FFFF00"/>
                </a:highlight>
              </a:rPr>
              <a:t>erwartet</a:t>
            </a:r>
            <a:r>
              <a:rPr lang="de-CH" dirty="0"/>
              <a:t>.</a:t>
            </a:r>
          </a:p>
          <a:p>
            <a:r>
              <a:rPr lang="de-CH" dirty="0">
                <a:highlight>
                  <a:srgbClr val="00FF00"/>
                </a:highlight>
              </a:rPr>
              <a:t>Vertraute</a:t>
            </a:r>
            <a:r>
              <a:rPr lang="de-CH" dirty="0"/>
              <a:t> Interaktionen, Symbole und Begrifflichkeiten die als übergreifender </a:t>
            </a:r>
            <a:r>
              <a:rPr lang="de-CH" dirty="0">
                <a:highlight>
                  <a:srgbClr val="00FF00"/>
                </a:highlight>
              </a:rPr>
              <a:t>Standard gelten</a:t>
            </a:r>
            <a:r>
              <a:rPr lang="de-CH" dirty="0"/>
              <a:t>, werden eingehalten. Dies wird als externe Konsistenz bezeichnet. </a:t>
            </a:r>
          </a:p>
          <a:p>
            <a:r>
              <a:rPr lang="de-CH" dirty="0"/>
              <a:t>Dazu kommt die interne Konsistenz, also das Element mit </a:t>
            </a:r>
            <a:r>
              <a:rPr lang="de-CH" dirty="0">
                <a:highlight>
                  <a:srgbClr val="00FFFF"/>
                </a:highlight>
              </a:rPr>
              <a:t>gleichen Aufgaben </a:t>
            </a:r>
            <a:r>
              <a:rPr lang="de-CH" dirty="0"/>
              <a:t>auch in Aussehen, Bezeichnung und Verhalten </a:t>
            </a:r>
            <a:r>
              <a:rPr lang="de-CH" dirty="0">
                <a:highlight>
                  <a:srgbClr val="00FFFF"/>
                </a:highlight>
              </a:rPr>
              <a:t>einheitlich sind</a:t>
            </a:r>
            <a:r>
              <a:rPr lang="de-CH" dirty="0"/>
              <a:t>.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4BDAAFB-36F3-6EFF-AC8F-FAA698ED13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CH" sz="800"/>
              <a:t>Abteilung IT &gt; Informatik &gt; M322 Interaktionsprinzipien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274814E-92AC-286B-6395-C04B84D454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12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1705841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2CE93F9-EDF0-E8F0-79B5-C29CB0C1E5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0000" y="720000"/>
            <a:ext cx="8640000" cy="1080520"/>
          </a:xfrm>
        </p:spPr>
        <p:txBody>
          <a:bodyPr anchor="ctr"/>
          <a:lstStyle/>
          <a:p>
            <a:r>
              <a:rPr lang="de-CH" sz="3600" dirty="0"/>
              <a:t>4. Erlernbarkeit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37F772B-7FAD-50AA-D3BA-645DAA09FC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0061" y="1800520"/>
            <a:ext cx="8640000" cy="3959480"/>
          </a:xfrm>
        </p:spPr>
        <p:txBody>
          <a:bodyPr/>
          <a:lstStyle/>
          <a:p>
            <a:r>
              <a:rPr lang="de-CH" dirty="0"/>
              <a:t>Das System unterstützt den Nutzer dabei unbekannte Funktionen zu erkennen und </a:t>
            </a:r>
            <a:r>
              <a:rPr lang="de-CH" dirty="0">
                <a:highlight>
                  <a:srgbClr val="FFFF00"/>
                </a:highlight>
              </a:rPr>
              <a:t>auszuprobieren</a:t>
            </a:r>
            <a:r>
              <a:rPr lang="de-CH" dirty="0"/>
              <a:t>, ohne dass er dabei negative Konsequenzen zu erwarten hat.</a:t>
            </a:r>
          </a:p>
          <a:p>
            <a:r>
              <a:rPr lang="de-CH" dirty="0"/>
              <a:t>Funktionen können </a:t>
            </a:r>
            <a:r>
              <a:rPr lang="de-CH" dirty="0">
                <a:highlight>
                  <a:srgbClr val="FFFF00"/>
                </a:highlight>
              </a:rPr>
              <a:t>leicht wiedererkannt und gefunden </a:t>
            </a:r>
            <a:r>
              <a:rPr lang="de-CH" dirty="0"/>
              <a:t>werden, auch wenn sie längere Zeit nicht genutzt worden. Insgesamt ist das System so gestaltet, dass die Einarbeitung möglichst Hürdenarm abläuft.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4BDAAFB-36F3-6EFF-AC8F-FAA698ED13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CH" sz="800"/>
              <a:t>Abteilung IT &gt; Informatik &gt; M322 Interaktionsprinzipien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274814E-92AC-286B-6395-C04B84D454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13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7195736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2CE93F9-EDF0-E8F0-79B5-C29CB0C1E5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0000" y="720000"/>
            <a:ext cx="8640000" cy="1080520"/>
          </a:xfrm>
        </p:spPr>
        <p:txBody>
          <a:bodyPr anchor="ctr"/>
          <a:lstStyle/>
          <a:p>
            <a:r>
              <a:rPr lang="de-CH" sz="3600" dirty="0"/>
              <a:t>5. Steuerbarkeit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37F772B-7FAD-50AA-D3BA-645DAA09FC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0061" y="1800520"/>
            <a:ext cx="8640000" cy="3959480"/>
          </a:xfrm>
        </p:spPr>
        <p:txBody>
          <a:bodyPr/>
          <a:lstStyle/>
          <a:p>
            <a:r>
              <a:rPr lang="de-CH" dirty="0"/>
              <a:t>Anwender sollen Aufgaben </a:t>
            </a:r>
            <a:r>
              <a:rPr lang="de-CH" dirty="0">
                <a:highlight>
                  <a:srgbClr val="FFFF00"/>
                </a:highlight>
              </a:rPr>
              <a:t>jederzeit unterbrechen </a:t>
            </a:r>
            <a:r>
              <a:rPr lang="de-CH" dirty="0"/>
              <a:t>und später fortsetzen können. Die Anwendung bietet Flexibilität, also wenn sinnvoll </a:t>
            </a:r>
            <a:r>
              <a:rPr lang="de-CH" dirty="0">
                <a:highlight>
                  <a:srgbClr val="FFFF00"/>
                </a:highlight>
              </a:rPr>
              <a:t>unterschiedliche Wege </a:t>
            </a:r>
            <a:r>
              <a:rPr lang="de-CH" dirty="0"/>
              <a:t>zum Ziel.</a:t>
            </a:r>
          </a:p>
          <a:p>
            <a:r>
              <a:rPr lang="de-CH" dirty="0"/>
              <a:t>Es gibt die Möglichkeit das System an die Anforderungen des Nutzers </a:t>
            </a:r>
            <a:r>
              <a:rPr lang="de-CH" dirty="0">
                <a:highlight>
                  <a:srgbClr val="FFFF00"/>
                </a:highlight>
              </a:rPr>
              <a:t>anzupassen</a:t>
            </a:r>
            <a:r>
              <a:rPr lang="de-CH" dirty="0"/>
              <a:t>, also zu </a:t>
            </a:r>
            <a:r>
              <a:rPr lang="de-CH" dirty="0">
                <a:highlight>
                  <a:srgbClr val="FFFF00"/>
                </a:highlight>
              </a:rPr>
              <a:t>individualisieren</a:t>
            </a:r>
            <a:r>
              <a:rPr lang="de-CH" dirty="0"/>
              <a:t>.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4BDAAFB-36F3-6EFF-AC8F-FAA698ED13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CH" sz="800"/>
              <a:t>Abteilung IT &gt; Informatik &gt; M322 Interaktionsprinzipien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274814E-92AC-286B-6395-C04B84D454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14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30831888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2CE93F9-EDF0-E8F0-79B5-C29CB0C1E5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0000" y="720000"/>
            <a:ext cx="8640000" cy="1080520"/>
          </a:xfrm>
        </p:spPr>
        <p:txBody>
          <a:bodyPr anchor="ctr"/>
          <a:lstStyle/>
          <a:p>
            <a:r>
              <a:rPr lang="de-CH" sz="3600" dirty="0"/>
              <a:t>6. Robustheit gegen Benutzungsfehler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37F772B-7FAD-50AA-D3BA-645DAA09FC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0061" y="1800520"/>
            <a:ext cx="8640000" cy="3959480"/>
          </a:xfrm>
        </p:spPr>
        <p:txBody>
          <a:bodyPr/>
          <a:lstStyle/>
          <a:p>
            <a:r>
              <a:rPr lang="de-CH" dirty="0"/>
              <a:t>Das System ist so gestaltet, das </a:t>
            </a:r>
            <a:r>
              <a:rPr lang="de-CH" dirty="0">
                <a:highlight>
                  <a:srgbClr val="FFFF00"/>
                </a:highlight>
              </a:rPr>
              <a:t>Fehler</a:t>
            </a:r>
            <a:r>
              <a:rPr lang="de-CH" dirty="0"/>
              <a:t> durch entsprechende Gestaltung </a:t>
            </a:r>
            <a:r>
              <a:rPr lang="de-CH" dirty="0">
                <a:highlight>
                  <a:srgbClr val="FFFF00"/>
                </a:highlight>
              </a:rPr>
              <a:t>vermieden werden</a:t>
            </a:r>
            <a:r>
              <a:rPr lang="de-CH" dirty="0"/>
              <a:t>. Zum Beispiel ein Formularfeld für eine Telefonnummer, welches nur Ziffern als Eingabe zulässt.</a:t>
            </a:r>
          </a:p>
          <a:p>
            <a:r>
              <a:rPr lang="de-CH" dirty="0">
                <a:highlight>
                  <a:srgbClr val="FFFF00"/>
                </a:highlight>
              </a:rPr>
              <a:t>Fehler werden erkannt</a:t>
            </a:r>
            <a:r>
              <a:rPr lang="de-CH" dirty="0"/>
              <a:t> und im Idealfall </a:t>
            </a:r>
            <a:r>
              <a:rPr lang="de-CH" dirty="0">
                <a:highlight>
                  <a:srgbClr val="FFFF00"/>
                </a:highlight>
              </a:rPr>
              <a:t>automatisch korrigiert </a:t>
            </a:r>
            <a:r>
              <a:rPr lang="de-CH" dirty="0"/>
              <a:t>oder richtig verarbeitet.</a:t>
            </a:r>
          </a:p>
          <a:p>
            <a:r>
              <a:rPr lang="de-CH" dirty="0"/>
              <a:t>Bei nicht korrigierbaren Fehlern wird der Anwender bei der Korrektur </a:t>
            </a:r>
            <a:r>
              <a:rPr lang="de-CH" dirty="0">
                <a:highlight>
                  <a:srgbClr val="FFFF00"/>
                </a:highlight>
              </a:rPr>
              <a:t>effizient unterstützt</a:t>
            </a:r>
            <a:r>
              <a:rPr lang="de-CH" dirty="0"/>
              <a:t>.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4BDAAFB-36F3-6EFF-AC8F-FAA698ED13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CH" sz="800"/>
              <a:t>Abteilung IT &gt; Informatik &gt; M322 Interaktionsprinzipien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274814E-92AC-286B-6395-C04B84D454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15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14372802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2CE93F9-EDF0-E8F0-79B5-C29CB0C1E5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0000" y="720000"/>
            <a:ext cx="8640000" cy="1080520"/>
          </a:xfrm>
        </p:spPr>
        <p:txBody>
          <a:bodyPr anchor="ctr"/>
          <a:lstStyle/>
          <a:p>
            <a:r>
              <a:rPr lang="de-CH" sz="3600" dirty="0"/>
              <a:t>7. Benutzerbindung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37F772B-7FAD-50AA-D3BA-645DAA09FC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0061" y="1800520"/>
            <a:ext cx="8640000" cy="3959480"/>
          </a:xfrm>
        </p:spPr>
        <p:txBody>
          <a:bodyPr/>
          <a:lstStyle/>
          <a:p>
            <a:r>
              <a:rPr lang="de-CH" dirty="0"/>
              <a:t>Das System ist für den Nutzer </a:t>
            </a:r>
            <a:r>
              <a:rPr lang="de-CH" dirty="0">
                <a:highlight>
                  <a:srgbClr val="FFFF00"/>
                </a:highlight>
              </a:rPr>
              <a:t>ansprechend</a:t>
            </a:r>
            <a:r>
              <a:rPr lang="de-CH" dirty="0"/>
              <a:t> und einladend.</a:t>
            </a:r>
          </a:p>
          <a:p>
            <a:r>
              <a:rPr lang="de-CH" dirty="0"/>
              <a:t>Es ist </a:t>
            </a:r>
            <a:r>
              <a:rPr lang="de-CH" dirty="0">
                <a:highlight>
                  <a:srgbClr val="FFFF00"/>
                </a:highlight>
              </a:rPr>
              <a:t>vertrauenswürdig</a:t>
            </a:r>
            <a:r>
              <a:rPr lang="de-CH" dirty="0"/>
              <a:t> und es entstehen keine Risiken durch die Verwendung.</a:t>
            </a:r>
          </a:p>
          <a:p>
            <a:r>
              <a:rPr lang="de-CH" dirty="0"/>
              <a:t>Nutzer werden </a:t>
            </a:r>
            <a:r>
              <a:rPr lang="de-CH" dirty="0">
                <a:highlight>
                  <a:srgbClr val="FFFF00"/>
                </a:highlight>
              </a:rPr>
              <a:t>eingebunden</a:t>
            </a:r>
            <a:r>
              <a:rPr lang="de-CH" dirty="0"/>
              <a:t>, sie können </a:t>
            </a:r>
            <a:r>
              <a:rPr lang="de-CH" dirty="0">
                <a:highlight>
                  <a:srgbClr val="00FF00"/>
                </a:highlight>
              </a:rPr>
              <a:t>Feedback</a:t>
            </a:r>
            <a:r>
              <a:rPr lang="de-CH" dirty="0"/>
              <a:t> geben und werden über den Status ihres Feedbacks informiert.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4BDAAFB-36F3-6EFF-AC8F-FAA698ED13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CH" sz="800"/>
              <a:t>Abteilung IT &gt; Informatik &gt; M322 Interaktionsprinzipien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274814E-92AC-286B-6395-C04B84D454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16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11013620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E9D35D-3360-6050-83BC-868877B95C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360000"/>
            <a:ext cx="10080000" cy="1440000"/>
          </a:xfrm>
        </p:spPr>
        <p:txBody>
          <a:bodyPr anchor="ctr">
            <a:normAutofit/>
          </a:bodyPr>
          <a:lstStyle/>
          <a:p>
            <a:r>
              <a:rPr lang="de-DE" b="0" dirty="0"/>
              <a:t>Design Thinking </a:t>
            </a:r>
            <a:r>
              <a:rPr lang="de-DE" dirty="0"/>
              <a:t>Phase 2</a:t>
            </a:r>
            <a:endParaRPr lang="de-DE" b="0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F0CD73E8-F08F-D372-6D92-3D5C78E535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5831" y="2160000"/>
            <a:ext cx="5088337" cy="3600000"/>
          </a:xfrm>
          <a:prstGeom prst="rect">
            <a:avLst/>
          </a:prstGeom>
          <a:noFill/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D75BFDB-E1F6-6F44-C87A-828D03B04B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0000" y="6120000"/>
            <a:ext cx="5040000" cy="18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de-CH" sz="800"/>
              <a:t>Abteilung IT &gt; Informatik &gt; M322 Interaktionsprinzipien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DE58F2D-F591-90E1-92F7-A6FD92301D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0000" y="6119999"/>
            <a:ext cx="5040000" cy="18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de-CH" sz="800"/>
              <a:t>Folie </a:t>
            </a:r>
            <a:fld id="{A3CACEEB-EFA7-B048-8F86-AA98453FD809}" type="slidenum">
              <a:rPr lang="de-CH" sz="800" smtClean="0"/>
              <a:pPr>
                <a:spcAft>
                  <a:spcPts val="600"/>
                </a:spcAft>
              </a:pPr>
              <a:t>17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26865396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9F024267-CF9F-6EBC-0460-E37198F64B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000" y="2520000"/>
            <a:ext cx="2743962" cy="3240000"/>
          </a:xfrm>
        </p:spPr>
        <p:txBody>
          <a:bodyPr/>
          <a:lstStyle/>
          <a:p>
            <a:r>
              <a:rPr lang="de-CH" dirty="0"/>
              <a:t>«Tauche in die Welt der Nutzer ein und frag sie nach ihren Bedürfnissen.»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6C5206B5-25AC-00B4-D56A-5C42162B1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Nutzer befragen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CFEC378-D8AE-3B79-5689-281B03EBEC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Interaktionsprinzipien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3DE32BA-EB22-2476-E4C1-365E8F5651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18</a:t>
            </a:fld>
            <a:endParaRPr lang="de-CH" sz="80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64318F2D-CDDA-F58A-0531-7FB182EBF4FB}"/>
              </a:ext>
            </a:extLst>
          </p:cNvPr>
          <p:cNvSpPr>
            <a:spLocks noGrp="1"/>
          </p:cNvSpPr>
          <p:nvPr>
            <p:ph sz="half" idx="10"/>
          </p:nvPr>
        </p:nvSpPr>
        <p:spPr/>
        <p:txBody>
          <a:bodyPr/>
          <a:lstStyle/>
          <a:p>
            <a:pPr marL="4762" indent="0">
              <a:buNone/>
            </a:pPr>
            <a:r>
              <a:rPr lang="de-DE" b="1" dirty="0"/>
              <a:t>Was sind die Bedürfnisse?</a:t>
            </a:r>
          </a:p>
          <a:p>
            <a:endParaRPr lang="de-DE" sz="2400" dirty="0"/>
          </a:p>
          <a:p>
            <a:r>
              <a:rPr lang="de-DE" sz="2400" dirty="0"/>
              <a:t>Welche Situationen gibt es?</a:t>
            </a:r>
          </a:p>
          <a:p>
            <a:r>
              <a:rPr lang="de-DE" sz="2400" dirty="0"/>
              <a:t>Welche Bedürfnisse haben die Nutzer?</a:t>
            </a:r>
          </a:p>
          <a:p>
            <a:r>
              <a:rPr lang="de-DE" sz="2400" dirty="0"/>
              <a:t>Wie verhalten sich die Nutzer heute?</a:t>
            </a:r>
          </a:p>
          <a:p>
            <a:r>
              <a:rPr lang="de-DE" sz="2400" dirty="0"/>
              <a:t>Was wäre gut, was nicht so gut?</a:t>
            </a:r>
            <a:endParaRPr lang="de-DE" b="1" dirty="0"/>
          </a:p>
          <a:p>
            <a:endParaRPr lang="de-DE" sz="2400" b="1" dirty="0"/>
          </a:p>
        </p:txBody>
      </p:sp>
    </p:spTree>
    <p:extLst>
      <p:ext uri="{BB962C8B-B14F-4D97-AF65-F5344CB8AC3E}">
        <p14:creationId xmlns:p14="http://schemas.microsoft.com/office/powerpoint/2010/main" val="34798506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E9D35D-3360-6050-83BC-868877B95CB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b"/>
          <a:lstStyle/>
          <a:p>
            <a:r>
              <a:rPr lang="de-DE" dirty="0"/>
              <a:t>Interviews &amp; Journey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3F3A1306-D51B-51DD-24DA-29A74B8F153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Was brauchen unsere Nutzer zu welchem Zeitpunkt?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D75BFDB-E1F6-6F44-C87A-828D03B04B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Interaktionsprinzipien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DE58F2D-F591-90E1-92F7-A6FD92301D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19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204823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>
            <a:extLst>
              <a:ext uri="{FF2B5EF4-FFF2-40B4-BE49-F238E27FC236}">
                <a16:creationId xmlns:a16="http://schemas.microsoft.com/office/drawing/2014/main" id="{9E5236C8-AC88-5748-B8B8-8BBB71EA08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000" y="1800001"/>
            <a:ext cx="2997561" cy="3960000"/>
          </a:xfrm>
        </p:spPr>
        <p:txBody>
          <a:bodyPr/>
          <a:lstStyle/>
          <a:p>
            <a:r>
              <a:rPr lang="de-CH" dirty="0"/>
              <a:t>«Befragen Sie Ihre Zielgruppe und überprüfen Sie Ihre Annahmen.»</a:t>
            </a:r>
          </a:p>
          <a:p>
            <a:endParaRPr lang="de-CH" dirty="0"/>
          </a:p>
          <a:p>
            <a:r>
              <a:rPr lang="de-CH" b="1" dirty="0"/>
              <a:t>Teamarbeit</a:t>
            </a:r>
          </a:p>
          <a:p>
            <a:r>
              <a:rPr lang="de-CH" dirty="0"/>
              <a:t>1 Lektion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C27E51-C34C-2D41-A05E-2B46F0D72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720000"/>
            <a:ext cx="3769938" cy="720000"/>
          </a:xfrm>
        </p:spPr>
        <p:txBody>
          <a:bodyPr tIns="46800" rIns="90000" bIns="46800" anchor="t"/>
          <a:lstStyle/>
          <a:p>
            <a:r>
              <a:rPr lang="de-CH" dirty="0"/>
              <a:t>Methode 4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3887B01-6202-1144-A716-1120B8D393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Interaktionsprinzipien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B13A30-7C7F-D64F-8A6F-4707DC527E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20</a:t>
            </a:fld>
            <a:endParaRPr lang="de-CH" sz="80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B9A5BFE-4874-B34B-8A2A-82D1EB42D68D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380892" y="720000"/>
            <a:ext cx="5419108" cy="5040000"/>
          </a:xfrm>
        </p:spPr>
        <p:txBody>
          <a:bodyPr tIns="90000" rIns="90000" bIns="90000"/>
          <a:lstStyle/>
          <a:p>
            <a:pPr marL="4762" indent="0">
              <a:buNone/>
            </a:pPr>
            <a:r>
              <a:rPr lang="de-CH" b="1" dirty="0"/>
              <a:t>Exploratives Interview</a:t>
            </a:r>
          </a:p>
          <a:p>
            <a:endParaRPr lang="de-CH" sz="2400" dirty="0"/>
          </a:p>
          <a:p>
            <a:r>
              <a:rPr lang="de-CH" sz="2400" dirty="0"/>
              <a:t>Laden Sie die Vorlage «Exploratives Interview» auf Ihr Miro Board hoch.</a:t>
            </a:r>
          </a:p>
          <a:p>
            <a:r>
              <a:rPr lang="de-CH" sz="2400" dirty="0"/>
              <a:t>Wählen Sie geeignete Interview-Partner und planen Sie die Termine.</a:t>
            </a:r>
          </a:p>
          <a:p>
            <a:r>
              <a:rPr lang="de-CH" sz="2400" dirty="0"/>
              <a:t>Formulieren Sie möglichst offene Fragen und legen Sie Ihre Rollen fest.</a:t>
            </a:r>
          </a:p>
          <a:p>
            <a:r>
              <a:rPr lang="de-CH" sz="2400" dirty="0"/>
              <a:t>Führen Sie Ihre Interviews durch und dokumentieren Sie die Antworten.</a:t>
            </a:r>
          </a:p>
        </p:txBody>
      </p:sp>
    </p:spTree>
    <p:extLst>
      <p:ext uri="{BB962C8B-B14F-4D97-AF65-F5344CB8AC3E}">
        <p14:creationId xmlns:p14="http://schemas.microsoft.com/office/powerpoint/2010/main" val="40538146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1B04256A-BB39-B4EE-D719-29E02634EB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Interaktionsprinzipien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D047F09D-0770-DC82-B79A-8963BE3EF1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21</a:t>
            </a:fld>
            <a:endParaRPr lang="de-CH" sz="80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63537A57-449B-DBEC-0E3E-3A6DF792F9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380" y="436835"/>
            <a:ext cx="4113239" cy="5773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5307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8762CECF-45B7-548F-11B6-6C15715FC2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Interaktionsprinzipien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8C7BB7E5-0FC8-B112-DB48-28D0104514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22</a:t>
            </a:fld>
            <a:endParaRPr lang="de-CH" sz="80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84FD0DF4-E5E0-ABEF-134E-2C1664240E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000" y="854660"/>
            <a:ext cx="17482401" cy="4770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480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>
            <a:extLst>
              <a:ext uri="{FF2B5EF4-FFF2-40B4-BE49-F238E27FC236}">
                <a16:creationId xmlns:a16="http://schemas.microsoft.com/office/drawing/2014/main" id="{9E5236C8-AC88-5748-B8B8-8BBB71EA08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000" y="1800001"/>
            <a:ext cx="2997561" cy="3960000"/>
          </a:xfrm>
        </p:spPr>
        <p:txBody>
          <a:bodyPr/>
          <a:lstStyle/>
          <a:p>
            <a:r>
              <a:rPr lang="de-CH" dirty="0"/>
              <a:t>«Visualisieren Sie die Reise Ihrer Nutzer.»</a:t>
            </a:r>
          </a:p>
          <a:p>
            <a:endParaRPr lang="de-CH" dirty="0"/>
          </a:p>
          <a:p>
            <a:r>
              <a:rPr lang="de-CH" b="1" dirty="0"/>
              <a:t>Teamarbeit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C27E51-C34C-2D41-A05E-2B46F0D72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720000"/>
            <a:ext cx="3769938" cy="720000"/>
          </a:xfrm>
        </p:spPr>
        <p:txBody>
          <a:bodyPr tIns="46800" rIns="90000" bIns="46800" anchor="t"/>
          <a:lstStyle/>
          <a:p>
            <a:r>
              <a:rPr lang="de-CH" dirty="0"/>
              <a:t>Methode 5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3887B01-6202-1144-A716-1120B8D393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Interaktionsprinzipien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B13A30-7C7F-D64F-8A6F-4707DC527E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23</a:t>
            </a:fld>
            <a:endParaRPr lang="de-CH" sz="80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B9A5BFE-4874-B34B-8A2A-82D1EB42D68D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380892" y="720000"/>
            <a:ext cx="5419108" cy="5040000"/>
          </a:xfrm>
        </p:spPr>
        <p:txBody>
          <a:bodyPr tIns="90000" rIns="90000" bIns="90000"/>
          <a:lstStyle/>
          <a:p>
            <a:pPr marL="4762" indent="0">
              <a:buNone/>
            </a:pPr>
            <a:r>
              <a:rPr lang="de-CH" b="1" dirty="0"/>
              <a:t>User Journey</a:t>
            </a:r>
          </a:p>
          <a:p>
            <a:endParaRPr lang="de-CH" sz="2400" dirty="0"/>
          </a:p>
          <a:p>
            <a:r>
              <a:rPr lang="de-CH" sz="2400" dirty="0"/>
              <a:t>Laden Sie die Vorlage «User Journey» auf Ihr Miro Board hoch.</a:t>
            </a:r>
          </a:p>
          <a:p>
            <a:r>
              <a:rPr lang="de-CH" sz="2400" dirty="0"/>
              <a:t>Erfassen Sie alle bekannten Situationen vor- während und nach der Nutzung des Produkts.</a:t>
            </a:r>
          </a:p>
          <a:p>
            <a:r>
              <a:rPr lang="de-CH" sz="2400" dirty="0"/>
              <a:t>Verorten (platzieren) Sie alle Bedürfnisse Ihrer Nutzer und Personas auf der User Journey (oder der Journey </a:t>
            </a:r>
            <a:r>
              <a:rPr lang="de-CH" sz="2400" dirty="0" err="1"/>
              <a:t>Map</a:t>
            </a:r>
            <a:r>
              <a:rPr lang="de-CH" sz="2400" dirty="0"/>
              <a:t>).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95F85E10-E379-2063-869A-B0A813EBCC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267" y="4365805"/>
            <a:ext cx="4285403" cy="1169463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38100" dir="5400000" algn="t" rotWithShape="0">
              <a:schemeClr val="accent2">
                <a:lumMod val="75000"/>
                <a:alpha val="40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82773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A1567CE7-326E-5F3F-7E8F-46A3CAA04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720000"/>
            <a:ext cx="4860000" cy="1440000"/>
          </a:xfrm>
        </p:spPr>
        <p:txBody>
          <a:bodyPr/>
          <a:lstStyle/>
          <a:p>
            <a:r>
              <a:rPr lang="de-DE" dirty="0"/>
              <a:t>Lehrpersonen für Interviews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22B89B3-D81B-3E11-3FFE-DCAE9E3B5E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Interaktionsprinzipien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036B38F-BF8F-8BF6-6440-0F06F50548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24</a:t>
            </a:fld>
            <a:endParaRPr lang="de-CH" sz="800"/>
          </a:p>
        </p:txBody>
      </p:sp>
      <p:sp>
        <p:nvSpPr>
          <p:cNvPr id="9" name="Inhaltsplatzhalter 8">
            <a:extLst>
              <a:ext uri="{FF2B5EF4-FFF2-40B4-BE49-F238E27FC236}">
                <a16:creationId xmlns:a16="http://schemas.microsoft.com/office/drawing/2014/main" id="{D9D29EC7-3D72-1CA4-F780-837CCDB4356E}"/>
              </a:ext>
            </a:extLst>
          </p:cNvPr>
          <p:cNvSpPr>
            <a:spLocks noGrp="1"/>
          </p:cNvSpPr>
          <p:nvPr>
            <p:ph sz="half" idx="10"/>
          </p:nvPr>
        </p:nvSpPr>
        <p:spPr/>
        <p:txBody>
          <a:bodyPr/>
          <a:lstStyle/>
          <a:p>
            <a:r>
              <a:rPr lang="de-DE" dirty="0"/>
              <a:t>Florian Huber</a:t>
            </a:r>
            <a:br>
              <a:rPr lang="de-DE" sz="2400" dirty="0"/>
            </a:br>
            <a:r>
              <a:rPr lang="de-DE" sz="2400" dirty="0"/>
              <a:t>(</a:t>
            </a:r>
            <a:r>
              <a:rPr lang="de-DE" sz="2400" dirty="0">
                <a:hlinkClick r:id="rId2"/>
              </a:rPr>
              <a:t>florian.huber@tbz.ch</a:t>
            </a:r>
            <a:r>
              <a:rPr lang="de-DE" sz="2400" dirty="0"/>
              <a:t>)</a:t>
            </a:r>
            <a:br>
              <a:rPr lang="de-DE" sz="2400" dirty="0"/>
            </a:br>
            <a:endParaRPr lang="de-DE" sz="2400" dirty="0"/>
          </a:p>
          <a:p>
            <a:r>
              <a:rPr lang="de-DE" dirty="0"/>
              <a:t>Julian Käser </a:t>
            </a:r>
            <a:r>
              <a:rPr lang="de-DE" sz="2400" dirty="0"/>
              <a:t>(</a:t>
            </a:r>
            <a:r>
              <a:rPr lang="de-DE" sz="2400" dirty="0">
                <a:hlinkClick r:id="rId3"/>
              </a:rPr>
              <a:t>julian.kaeser@tbz.ch</a:t>
            </a:r>
            <a:r>
              <a:rPr lang="de-DE" sz="2400" dirty="0"/>
              <a:t>)</a:t>
            </a:r>
            <a:br>
              <a:rPr lang="de-DE" sz="2400" dirty="0"/>
            </a:br>
            <a:endParaRPr lang="de-DE" sz="2400" dirty="0"/>
          </a:p>
          <a:p>
            <a:r>
              <a:rPr lang="de-DE" dirty="0"/>
              <a:t>Harald Müller</a:t>
            </a:r>
            <a:br>
              <a:rPr lang="de-DE" dirty="0"/>
            </a:br>
            <a:r>
              <a:rPr lang="de-DE" sz="2400" dirty="0"/>
              <a:t>(</a:t>
            </a:r>
            <a:r>
              <a:rPr lang="de-DE" sz="2400" dirty="0">
                <a:hlinkClick r:id="rId4"/>
              </a:rPr>
              <a:t>harald.mueller@tbz.ch</a:t>
            </a:r>
            <a:r>
              <a:rPr lang="de-DE" sz="2400" dirty="0"/>
              <a:t>)</a:t>
            </a:r>
            <a:br>
              <a:rPr lang="de-DE" sz="2400" dirty="0"/>
            </a:br>
            <a:endParaRPr lang="de-DE" sz="2400" dirty="0"/>
          </a:p>
          <a:p>
            <a:r>
              <a:rPr lang="de-DE" dirty="0"/>
              <a:t>Weitere Lehrperson oder andere User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203398A6-A45B-72F9-D272-596BB68FBA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000" y="2520000"/>
            <a:ext cx="3606903" cy="3240000"/>
          </a:xfrm>
        </p:spPr>
        <p:txBody>
          <a:bodyPr/>
          <a:lstStyle/>
          <a:p>
            <a:r>
              <a:rPr lang="de-DE" dirty="0"/>
              <a:t>Schreiben Sie für Ihre Interviews eine Einleitung, damit Ihre Interview-Partner wissen worum es bei den Fragen geht.</a:t>
            </a:r>
          </a:p>
        </p:txBody>
      </p:sp>
    </p:spTree>
    <p:extLst>
      <p:ext uri="{BB962C8B-B14F-4D97-AF65-F5344CB8AC3E}">
        <p14:creationId xmlns:p14="http://schemas.microsoft.com/office/powerpoint/2010/main" val="11975484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>
            <a:extLst>
              <a:ext uri="{FF2B5EF4-FFF2-40B4-BE49-F238E27FC236}">
                <a16:creationId xmlns:a16="http://schemas.microsoft.com/office/drawing/2014/main" id="{9E5236C8-AC88-5748-B8B8-8BBB71EA08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000" y="1800001"/>
            <a:ext cx="3385469" cy="3960000"/>
          </a:xfrm>
        </p:spPr>
        <p:txBody>
          <a:bodyPr/>
          <a:lstStyle/>
          <a:p>
            <a:r>
              <a:rPr lang="de-CH" dirty="0"/>
              <a:t>«Hören Sie ein Fachgespräch und halten Sie Ihre Erkenntnisse fest.»</a:t>
            </a:r>
          </a:p>
          <a:p>
            <a:endParaRPr lang="de-CH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C27E51-C34C-2D41-A05E-2B46F0D72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720000"/>
            <a:ext cx="3769938" cy="720000"/>
          </a:xfrm>
        </p:spPr>
        <p:txBody>
          <a:bodyPr tIns="46800" rIns="90000" bIns="46800" anchor="t"/>
          <a:lstStyle/>
          <a:p>
            <a:r>
              <a:rPr lang="de-CH" dirty="0"/>
              <a:t>Lernaufgabe 7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3887B01-6202-1144-A716-1120B8D393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Interaktionsprinzipien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B13A30-7C7F-D64F-8A6F-4707DC527E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 dirty="0"/>
              <a:t>Folie </a:t>
            </a:r>
            <a:fld id="{A3CACEEB-EFA7-B048-8F86-AA98453FD809}" type="slidenum">
              <a:rPr lang="de-CH" sz="800" smtClean="0"/>
              <a:pPr/>
              <a:t>25</a:t>
            </a:fld>
            <a:endParaRPr lang="de-CH" sz="800" dirty="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B9A5BFE-4874-B34B-8A2A-82D1EB42D68D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380892" y="720000"/>
            <a:ext cx="5419108" cy="5040000"/>
          </a:xfrm>
        </p:spPr>
        <p:txBody>
          <a:bodyPr tIns="90000" rIns="90000" bIns="90000"/>
          <a:lstStyle/>
          <a:p>
            <a:pPr marL="4762" indent="0">
              <a:buNone/>
            </a:pPr>
            <a:r>
              <a:rPr lang="de-CH" b="1" dirty="0"/>
              <a:t>UX-Podcast Teil 1</a:t>
            </a:r>
          </a:p>
          <a:p>
            <a:endParaRPr lang="de-CH" sz="2400" dirty="0"/>
          </a:p>
          <a:p>
            <a:r>
              <a:rPr lang="de-CH" sz="2400" dirty="0"/>
              <a:t>Hören Sie sich den </a:t>
            </a:r>
            <a:r>
              <a:rPr lang="de-CH" sz="2400" dirty="0">
                <a:hlinkClick r:id="rId2"/>
              </a:rPr>
              <a:t>ersten Teil</a:t>
            </a:r>
            <a:r>
              <a:rPr lang="de-CH" sz="2400" dirty="0"/>
              <a:t> (35 min) des Podcasts an.</a:t>
            </a:r>
            <a:br>
              <a:rPr lang="de-CH" sz="2400" dirty="0"/>
            </a:br>
            <a:br>
              <a:rPr lang="de-CH" sz="2400" dirty="0"/>
            </a:br>
            <a:endParaRPr lang="de-CH" sz="2400" dirty="0"/>
          </a:p>
          <a:p>
            <a:endParaRPr lang="de-CH" sz="2400" dirty="0"/>
          </a:p>
          <a:p>
            <a:endParaRPr lang="de-CH" sz="2400" dirty="0"/>
          </a:p>
          <a:p>
            <a:r>
              <a:rPr lang="de-CH" sz="2400" dirty="0"/>
              <a:t>Notieren Sie drei Schlüsselsätze mit Zeitangabe in einem Word-Dokument.</a:t>
            </a:r>
          </a:p>
          <a:p>
            <a:r>
              <a:rPr lang="de-CH" sz="2400" dirty="0"/>
              <a:t>Begründen Sie Ihre Auswahl.</a:t>
            </a: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E389956D-F51F-91DE-7B21-21774C832A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0000" y="2723425"/>
            <a:ext cx="5419109" cy="1735926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1AB8453B-28E3-CC15-8BE5-52084BE839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6285" y="3009044"/>
            <a:ext cx="2839129" cy="2750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7996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CA4B62-5291-CD4A-BD27-F49CBED842D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b"/>
          <a:lstStyle/>
          <a:p>
            <a:r>
              <a:rPr lang="de-CH" dirty="0">
                <a:ea typeface="+mj-lt"/>
                <a:cs typeface="+mj-lt"/>
              </a:rPr>
              <a:t>Abschluss und Rückblick</a:t>
            </a:r>
            <a:endParaRPr lang="de-CH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24D8D728-7801-1F45-A10E-50AADF701B2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CH" dirty="0"/>
              <a:t>Was nehmen Sie mit? Was ist noch offen?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9014EEE-DE2D-154B-8F37-990DCA4994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Interaktionsprinzipien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E31310E-72B8-7F4A-A2C9-58295DE5E3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26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873534043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äsentation1" id="{F7BC96C6-CBB1-6148-891C-75C38C54970E}" vid="{1AC072E3-5149-1E4F-B0ED-054232FF25F1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6ebd90f-9166-4c6c-a7a8-155772bb0ad7">
      <Terms xmlns="http://schemas.microsoft.com/office/infopath/2007/PartnerControls"/>
    </lcf76f155ced4ddcb4097134ff3c332f>
    <TaxCatchAll xmlns="35e032a2-eae6-4010-877c-ba37439c3508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1485F301CCB87B4E8F5CCF1C923A4B13" ma:contentTypeVersion="9" ma:contentTypeDescription="Ein neues Dokument erstellen." ma:contentTypeScope="" ma:versionID="6da092a8da0db1fcb7bb0bd808a39f21">
  <xsd:schema xmlns:xsd="http://www.w3.org/2001/XMLSchema" xmlns:xs="http://www.w3.org/2001/XMLSchema" xmlns:p="http://schemas.microsoft.com/office/2006/metadata/properties" xmlns:ns2="76ebd90f-9166-4c6c-a7a8-155772bb0ad7" xmlns:ns3="35e032a2-eae6-4010-877c-ba37439c3508" targetNamespace="http://schemas.microsoft.com/office/2006/metadata/properties" ma:root="true" ma:fieldsID="deb9d0393ebddb2e86244901c0d7aa6f" ns2:_="" ns3:_="">
    <xsd:import namespace="76ebd90f-9166-4c6c-a7a8-155772bb0ad7"/>
    <xsd:import namespace="35e032a2-eae6-4010-877c-ba37439c350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6ebd90f-9166-4c6c-a7a8-155772bb0ad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Bildmarkierungen" ma:readOnly="false" ma:fieldId="{5cf76f15-5ced-4ddc-b409-7134ff3c332f}" ma:taxonomyMulti="true" ma:sspId="97a76fb2-59e5-4c6f-815f-b4b8dce9648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5e032a2-eae6-4010-877c-ba37439c3508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69f07714-f652-4230-a48d-dc2c6b7d05ed}" ma:internalName="TaxCatchAll" ma:showField="CatchAllData" ma:web="35e032a2-eae6-4010-877c-ba37439c350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7574C08-39CE-405E-97CF-7ADEEEB09B68}">
  <ds:schemaRefs>
    <ds:schemaRef ds:uri="http://schemas.microsoft.com/office/2006/metadata/properties"/>
    <ds:schemaRef ds:uri="http://purl.org/dc/elements/1.1/"/>
    <ds:schemaRef ds:uri="http://purl.org/dc/terms/"/>
    <ds:schemaRef ds:uri="31e3aa74-77e5-49a1-8f78-22e6cc9b3fd0"/>
    <ds:schemaRef ds:uri="6f6449cb-066c-43a8-b89c-9953a24265bf"/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76ebd90f-9166-4c6c-a7a8-155772bb0ad7"/>
    <ds:schemaRef ds:uri="35e032a2-eae6-4010-877c-ba37439c3508"/>
  </ds:schemaRefs>
</ds:datastoreItem>
</file>

<file path=customXml/itemProps2.xml><?xml version="1.0" encoding="utf-8"?>
<ds:datastoreItem xmlns:ds="http://schemas.openxmlformats.org/officeDocument/2006/customXml" ds:itemID="{99008E64-571F-4404-B285-388C63FE77A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B5D88B0-B8B3-42B0-8A34-919D17E1B38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6ebd90f-9166-4c6c-a7a8-155772bb0ad7"/>
    <ds:schemaRef ds:uri="35e032a2-eae6-4010-877c-ba37439c350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Larissa</Template>
  <TotalTime>0</TotalTime>
  <Words>1144</Words>
  <Application>Microsoft Office PowerPoint</Application>
  <PresentationFormat>Benutzerdefiniert</PresentationFormat>
  <Paragraphs>185</Paragraphs>
  <Slides>26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26</vt:i4>
      </vt:variant>
    </vt:vector>
  </HeadingPairs>
  <TitlesOfParts>
    <vt:vector size="30" baseType="lpstr">
      <vt:lpstr>Arial</vt:lpstr>
      <vt:lpstr>Calibri</vt:lpstr>
      <vt:lpstr>Calibri Light</vt:lpstr>
      <vt:lpstr>Larissa</vt:lpstr>
      <vt:lpstr>Agenda</vt:lpstr>
      <vt:lpstr>Rückblick</vt:lpstr>
      <vt:lpstr>Rückblick</vt:lpstr>
      <vt:lpstr>Phase 1 abschliessen</vt:lpstr>
      <vt:lpstr>Was ist das Ziel bei der Gestaltung von interaktiven Systemen?</vt:lpstr>
      <vt:lpstr>Software-Ergonomie</vt:lpstr>
      <vt:lpstr>Teil 110 - Interaktionsprinzipien</vt:lpstr>
      <vt:lpstr>PowerPoint-Präsentation</vt:lpstr>
      <vt:lpstr>Interaktions-prinzipien</vt:lpstr>
      <vt:lpstr>1. Aufgabenangemessenheit</vt:lpstr>
      <vt:lpstr>2. Selbstbeschreibungsfähigkeit</vt:lpstr>
      <vt:lpstr>3. Erwartungskonformität</vt:lpstr>
      <vt:lpstr>4. Erlernbarkeit</vt:lpstr>
      <vt:lpstr>5. Steuerbarkeit</vt:lpstr>
      <vt:lpstr>6. Robustheit gegen Benutzungsfehler</vt:lpstr>
      <vt:lpstr>7. Benutzerbindung</vt:lpstr>
      <vt:lpstr>Design Thinking Phase 2</vt:lpstr>
      <vt:lpstr>Nutzer befragen</vt:lpstr>
      <vt:lpstr>Interviews &amp; Journey</vt:lpstr>
      <vt:lpstr>Methode 4</vt:lpstr>
      <vt:lpstr>PowerPoint-Präsentation</vt:lpstr>
      <vt:lpstr>PowerPoint-Präsentation</vt:lpstr>
      <vt:lpstr>Methode 5</vt:lpstr>
      <vt:lpstr>Lehrpersonen für Interviews</vt:lpstr>
      <vt:lpstr>Lernaufgabe 7</vt:lpstr>
      <vt:lpstr>Abschluss und Rückblick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Kickoff M133</dc:title>
  <dc:creator>Huber Florian</dc:creator>
  <cp:lastModifiedBy>Müller Harald</cp:lastModifiedBy>
  <cp:revision>14</cp:revision>
  <cp:lastPrinted>2022-09-15T07:05:22Z</cp:lastPrinted>
  <dcterms:created xsi:type="dcterms:W3CDTF">2021-08-18T07:37:54Z</dcterms:created>
  <dcterms:modified xsi:type="dcterms:W3CDTF">2022-09-20T07:46:49Z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0x01010000F07C5073D8874DAEA2C0757B9EDC1C</vt:lpwstr>
  </property>
  <property fmtid="{D5CDD505-2E9C-101B-9397-08002B2CF9AE}" pid="3" name="MediaServiceImageTags">
    <vt:lpwstr/>
  </property>
</Properties>
</file>