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31991-BEFA-4256-939B-F58DB132E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061BE68-B0BE-4E81-981D-D8AE8E1B9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fr-FR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63387D-39ED-4240-9650-C7F15D3D6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E9A7A4-9A5B-43F6-80BD-35A43F545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3ECD0D-950B-4B73-967B-8A367B005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4DC749-E405-45B6-8AA0-951CE13E77B7}"/>
              </a:ext>
            </a:extLst>
          </p:cNvPr>
          <p:cNvSpPr txBox="1"/>
          <p:nvPr userDrawn="1"/>
        </p:nvSpPr>
        <p:spPr>
          <a:xfrm>
            <a:off x="9982200" y="1524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Kaufmann / Vogler</a:t>
            </a:r>
          </a:p>
        </p:txBody>
      </p:sp>
    </p:spTree>
    <p:extLst>
      <p:ext uri="{BB962C8B-B14F-4D97-AF65-F5344CB8AC3E}">
        <p14:creationId xmlns:p14="http://schemas.microsoft.com/office/powerpoint/2010/main" val="323538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13680-A00B-4916-86FA-B2C66AB91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DE5448-1713-4366-80F4-80331E93B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326F62-C782-40BF-BBE8-5D7AAC19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E01D6-DD00-4F2C-B6BB-EB9BCAE1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EC076E-BF62-41BF-95DD-A83B6AF7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494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F9A2B-7212-4490-8E11-20AA6F75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C70947-AB7E-44E6-91C0-A26BB50BC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B9149D-EC0B-4214-9EEC-E1C1290B4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7A9C79-C482-47E9-864D-70425EB6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B2FD73-AB45-4CD9-8C01-40E4973E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1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E28BD-DD52-47AE-B5FB-74810AB7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4CE10B-888E-42E2-91B5-8BE53F0AE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C7B3BCD-6321-4D37-B34B-B9D61B7BC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8344CC2-9A7B-41CD-BEA1-6BF70CCA1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4C355E-209B-47AD-9373-1A88B4B0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EF93D3-C260-46FB-B59B-FAD9FF304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94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63F21-B67F-4C88-A517-8C586180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30DF30-4F5D-4979-8A78-60A6857D4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37C569-5DBD-4CFF-B9CC-26C216E5C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B0BFA95-869E-4C6A-BFEF-44E1F7A15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0357AF3-87B3-41A8-87E8-B17E658F4C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F20C803-E0B4-4846-A7B1-24CECADD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94D7FDB-048C-4CAD-BBD6-D8AB43924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AB0EA3B-943C-438D-A635-8D83F576B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70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5534D3-3D60-46A8-BEC7-38EC07D43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F6B3DB8-F585-4D26-BA41-06FACAFC9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B12F91-9A21-46A8-8BEE-E3F460BF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6F9122-997E-4B09-BDE1-AC397DED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007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8654407-EC46-4B28-9626-0D2A8DE47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0A66A56-4A6D-4073-9BA3-ED463978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31A027-E4CE-4127-B85C-9156A5A9A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455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3E4ED-E084-430C-8D32-68F9419B3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C98A3A-D150-4B20-BFFE-DEC5F6675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7C1237-B505-4FAC-8F61-1E28E8AC4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C34577B-BCA5-49C6-85B2-8C8088BB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267EB5D-EE27-4C0B-9D34-07DBC0AE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13240D-876A-4342-B967-0E1E20C7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73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731AC-001D-4E5D-B92E-A5E8F689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9082223-4899-4C0E-B63C-D4CE0787B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4F8A685-644F-4716-B3B5-1CABA5639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D3F0F6-838E-4E1F-8C3C-D74EE2CA5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4D3E56-B70B-4D06-8B18-F7A28256C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2E5B917-1492-4F20-B85F-EB2BADD2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76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3AF7E-42DE-475B-B2D4-54328858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47A0B4-871C-4A7C-95E5-25831D795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816562-55C0-41D1-BA52-F9A4A5E8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4C0741-EDFB-4690-A521-7C9363B3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5CF16-4DB5-484A-A28A-0CC2F554B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90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B0D1B90-4E24-4F57-8089-A46CCB7BFD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FBDDE75-7A5D-4C0D-AB4F-F83A64955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14DC08-096C-43A8-9B39-8DA6E5ED1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FA1D61-214D-4F81-B9D3-F0EF1CD59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965CF4-E3D2-4BED-9474-30D1F8A6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74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DB7116F-EA8D-4BE6-8C29-94D3290F7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fr-FR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80B8AF-3BA6-4AA1-B07C-86D23E50E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FR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A3A46C-ACDA-4AC6-8AFC-FCCBAE755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990DE-A655-4A47-87DA-2F333131CF65}" type="datetimeFigureOut">
              <a:rPr lang="fr-FR" smtClean="0"/>
              <a:t>24/05/2019</a:t>
            </a:fld>
            <a:endParaRPr lang="fr-FR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5E54DD-E2EF-4EC6-9B81-892FC165A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97D9C0-9498-46D0-845A-884A3477B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A325-4885-4A6D-860E-1E573836F7C9}" type="slidenum">
              <a:rPr lang="fr-FR" smtClean="0"/>
              <a:t>‹Nr.›</a:t>
            </a:fld>
            <a:endParaRPr lang="fr-FR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535A4C0-A18D-43B1-BF44-F940FB6871B8}"/>
              </a:ext>
            </a:extLst>
          </p:cNvPr>
          <p:cNvSpPr txBox="1"/>
          <p:nvPr userDrawn="1"/>
        </p:nvSpPr>
        <p:spPr>
          <a:xfrm>
            <a:off x="9982200" y="1524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Kaufmann / Vogler</a:t>
            </a:r>
          </a:p>
        </p:txBody>
      </p:sp>
    </p:spTree>
    <p:extLst>
      <p:ext uri="{BB962C8B-B14F-4D97-AF65-F5344CB8AC3E}">
        <p14:creationId xmlns:p14="http://schemas.microsoft.com/office/powerpoint/2010/main" val="76402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DFD68-FD9B-43B8-957A-EEA251418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9059"/>
            <a:ext cx="9144000" cy="2387600"/>
          </a:xfrm>
        </p:spPr>
        <p:txBody>
          <a:bodyPr/>
          <a:lstStyle/>
          <a:p>
            <a:r>
              <a:rPr lang="fr-FR" dirty="0"/>
              <a:t>BCD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DFBA869-267B-4E75-8AF1-507926B548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082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E2FFB-454E-45C0-B2D8-D27F69F3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Tetraden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41F0AF7-3184-47A0-8283-3A38CD3B4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41535"/>
            <a:ext cx="2908775" cy="4351338"/>
          </a:xfrm>
        </p:spPr>
      </p:pic>
      <p:sp>
        <p:nvSpPr>
          <p:cNvPr id="6" name="Geschweifte Klammer rechts 5">
            <a:extLst>
              <a:ext uri="{FF2B5EF4-FFF2-40B4-BE49-F238E27FC236}">
                <a16:creationId xmlns:a16="http://schemas.microsoft.com/office/drawing/2014/main" id="{9F0E79C3-4708-44EC-80DE-B3DEAD1E8C6D}"/>
              </a:ext>
            </a:extLst>
          </p:cNvPr>
          <p:cNvSpPr/>
          <p:nvPr/>
        </p:nvSpPr>
        <p:spPr>
          <a:xfrm>
            <a:off x="3586123" y="2294021"/>
            <a:ext cx="576803" cy="2384446"/>
          </a:xfrm>
          <a:prstGeom prst="rightBrace">
            <a:avLst>
              <a:gd name="adj1" fmla="val 26411"/>
              <a:gd name="adj2" fmla="val 463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64A1BC2-6271-4929-9CDB-32B0AEB6A85F}"/>
              </a:ext>
            </a:extLst>
          </p:cNvPr>
          <p:cNvSpPr txBox="1"/>
          <p:nvPr/>
        </p:nvSpPr>
        <p:spPr>
          <a:xfrm>
            <a:off x="4371474" y="3184358"/>
            <a:ext cx="4820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Echte</a:t>
            </a:r>
            <a:r>
              <a:rPr lang="fr-FR" dirty="0"/>
              <a:t> </a:t>
            </a:r>
            <a:r>
              <a:rPr lang="de-CH" dirty="0"/>
              <a:t>Tetraden			0-9</a:t>
            </a:r>
          </a:p>
        </p:txBody>
      </p:sp>
      <p:sp>
        <p:nvSpPr>
          <p:cNvPr id="8" name="Geschweifte Klammer rechts 7">
            <a:extLst>
              <a:ext uri="{FF2B5EF4-FFF2-40B4-BE49-F238E27FC236}">
                <a16:creationId xmlns:a16="http://schemas.microsoft.com/office/drawing/2014/main" id="{62E02FD4-E003-4507-9E02-1197C460C0A5}"/>
              </a:ext>
            </a:extLst>
          </p:cNvPr>
          <p:cNvSpPr/>
          <p:nvPr/>
        </p:nvSpPr>
        <p:spPr>
          <a:xfrm>
            <a:off x="3642486" y="4678467"/>
            <a:ext cx="576803" cy="1457637"/>
          </a:xfrm>
          <a:prstGeom prst="rightBrace">
            <a:avLst>
              <a:gd name="adj1" fmla="val 26411"/>
              <a:gd name="adj2" fmla="val 477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F0E19B-7840-4D22-8A62-B792FBEC5ABE}"/>
              </a:ext>
            </a:extLst>
          </p:cNvPr>
          <p:cNvSpPr txBox="1"/>
          <p:nvPr/>
        </p:nvSpPr>
        <p:spPr>
          <a:xfrm>
            <a:off x="4418887" y="5047360"/>
            <a:ext cx="470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Unechte</a:t>
            </a:r>
            <a:r>
              <a:rPr lang="fr-FR" dirty="0"/>
              <a:t> </a:t>
            </a:r>
            <a:r>
              <a:rPr lang="de-CH" dirty="0"/>
              <a:t>Tetraden /</a:t>
            </a:r>
          </a:p>
          <a:p>
            <a:r>
              <a:rPr lang="de-CH" dirty="0"/>
              <a:t>Pseudotetraden			A-F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B59B376-58E2-4004-ACB1-3F565095C5C5}"/>
              </a:ext>
            </a:extLst>
          </p:cNvPr>
          <p:cNvSpPr txBox="1"/>
          <p:nvPr/>
        </p:nvSpPr>
        <p:spPr>
          <a:xfrm>
            <a:off x="8015900" y="1824170"/>
            <a:ext cx="858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Hex</a:t>
            </a:r>
          </a:p>
        </p:txBody>
      </p:sp>
    </p:spTree>
    <p:extLst>
      <p:ext uri="{BB962C8B-B14F-4D97-AF65-F5344CB8AC3E}">
        <p14:creationId xmlns:p14="http://schemas.microsoft.com/office/powerpoint/2010/main" val="256782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84CE92-0142-448D-A9DF-72EDDA21C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Erklärung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7A620B-A2CF-4A92-AD16-B833D4849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688"/>
            <a:ext cx="10515600" cy="4351338"/>
          </a:xfrm>
        </p:spPr>
        <p:txBody>
          <a:bodyPr/>
          <a:lstStyle/>
          <a:p>
            <a:r>
              <a:rPr lang="de-CH" dirty="0"/>
              <a:t>Einzelne</a:t>
            </a:r>
            <a:r>
              <a:rPr lang="fr-FR" dirty="0"/>
              <a:t> </a:t>
            </a:r>
            <a:r>
              <a:rPr lang="de-CH" dirty="0"/>
              <a:t>Ziffern </a:t>
            </a:r>
          </a:p>
          <a:p>
            <a:r>
              <a:rPr lang="de-CH" dirty="0"/>
              <a:t> 10 ≠ 10	</a:t>
            </a:r>
          </a:p>
          <a:p>
            <a:endParaRPr lang="de-CH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3231963-9EA5-4AED-A618-6248A850C158}"/>
              </a:ext>
            </a:extLst>
          </p:cNvPr>
          <p:cNvSpPr txBox="1"/>
          <p:nvPr/>
        </p:nvSpPr>
        <p:spPr>
          <a:xfrm>
            <a:off x="2759241" y="2414337"/>
            <a:ext cx="1548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Bin 0000 1010</a:t>
            </a:r>
          </a:p>
          <a:p>
            <a:r>
              <a:rPr lang="fr-FR" dirty="0"/>
              <a:t>           0     10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B190DEF-CFAC-42A5-BC73-01ED5109C366}"/>
              </a:ext>
            </a:extLst>
          </p:cNvPr>
          <p:cNvSpPr txBox="1"/>
          <p:nvPr/>
        </p:nvSpPr>
        <p:spPr>
          <a:xfrm>
            <a:off x="4672260" y="2414337"/>
            <a:ext cx="166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BCD 0001 0000</a:t>
            </a:r>
          </a:p>
          <a:p>
            <a:r>
              <a:rPr lang="fr-FR" dirty="0"/>
              <a:t>             1       0</a:t>
            </a:r>
          </a:p>
        </p:txBody>
      </p:sp>
    </p:spTree>
    <p:extLst>
      <p:ext uri="{BB962C8B-B14F-4D97-AF65-F5344CB8AC3E}">
        <p14:creationId xmlns:p14="http://schemas.microsoft.com/office/powerpoint/2010/main" val="113529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2FAD9-FD1C-4A9B-B813-40D332D1A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de-CH" dirty="0"/>
              <a:t>Danke</a:t>
            </a:r>
            <a:r>
              <a:rPr lang="fr-FR" dirty="0"/>
              <a:t> </a:t>
            </a:r>
            <a:r>
              <a:rPr lang="de-CH" dirty="0"/>
              <a:t>Für</a:t>
            </a:r>
            <a:r>
              <a:rPr lang="fr-FR" dirty="0"/>
              <a:t> Eure </a:t>
            </a:r>
            <a:r>
              <a:rPr lang="de-CH" dirty="0"/>
              <a:t>Aufmerksamkeit</a:t>
            </a:r>
          </a:p>
        </p:txBody>
      </p:sp>
    </p:spTree>
    <p:extLst>
      <p:ext uri="{BB962C8B-B14F-4D97-AF65-F5344CB8AC3E}">
        <p14:creationId xmlns:p14="http://schemas.microsoft.com/office/powerpoint/2010/main" val="3590821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Breitbild</PresentationFormat>
  <Paragraphs>14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BCD</vt:lpstr>
      <vt:lpstr>Tetraden</vt:lpstr>
      <vt:lpstr>Erklärung</vt:lpstr>
      <vt:lpstr>Danke Für Eure Aufmerksamkeit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BCD</dc:title>
  <dc:creator>Vogler Robin</dc:creator>
  <cp:lastModifiedBy>Vogler Robin</cp:lastModifiedBy>
  <cp:revision>3</cp:revision>
  <dcterms:created xsi:type="dcterms:W3CDTF">2019-05-24T08:42:15Z</dcterms:created>
  <dcterms:modified xsi:type="dcterms:W3CDTF">2019-05-24T09:07:13Z</dcterms:modified>
</cp:coreProperties>
</file>