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300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A3B910-6605-4CAB-BA0E-9E43D3D754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92AEB9D-BED8-4252-BA0F-82059B14B0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FABA8F1-6D1F-4ACB-9DE0-8D2CC481E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55EEC-9B5A-434F-9FEF-CC04B3CA0950}" type="datetimeFigureOut">
              <a:rPr lang="de-CH" smtClean="0"/>
              <a:t>24.05.2019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62A8BC7-0120-484C-B9C0-E7ED3A595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F16D933-5949-48EE-8ED2-906DD46E4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FB107-D075-4DC6-ACEA-00AE7236638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77967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DBBC45-2EC0-437E-AB44-92F596961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ECA73AC-37C6-4F47-B571-FC00E0103F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5137F79-883A-4D56-97EB-59F5743E6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55EEC-9B5A-434F-9FEF-CC04B3CA0950}" type="datetimeFigureOut">
              <a:rPr lang="de-CH" smtClean="0"/>
              <a:t>24.05.2019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75D6F46-C548-41A6-B35A-83570BA69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78DBC19-D162-4CD9-827D-C0F2D62EA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FB107-D075-4DC6-ACEA-00AE7236638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11499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B63C7F-14E7-45F2-A0C7-FBA9F1B23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754CD2F-AB4C-4CC0-8A69-0F0B5C3648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D8AB4FF-8FD7-4E0D-B75B-DB08065B7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55EEC-9B5A-434F-9FEF-CC04B3CA0950}" type="datetimeFigureOut">
              <a:rPr lang="de-CH" smtClean="0"/>
              <a:t>24.05.2019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55E373E-E097-42D4-88E8-B0244669C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EC05B8B-EF7F-40A7-BA87-17960D621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FB107-D075-4DC6-ACEA-00AE7236638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1832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094475-567F-4C6A-84F1-348B51D42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C15C9CB-7782-4ED8-807A-37B04CA469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175AE8A-B42D-4C57-AC45-47734C8311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60B3614-29D7-4F7D-BFE7-E77974FDD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55EEC-9B5A-434F-9FEF-CC04B3CA0950}" type="datetimeFigureOut">
              <a:rPr lang="de-CH" smtClean="0"/>
              <a:t>24.05.2019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17524CD-37CF-4675-8F85-8B80E4902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615EB22-F783-4651-A6E1-C5DD828C9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FB107-D075-4DC6-ACEA-00AE7236638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71403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FF4885-D209-4AD9-A722-C94826833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1DAA7B8-B979-4A62-834C-DA30BE3545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F7C7149-4CFA-49B0-8B27-BE0D713849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21A5425-8B0F-43C9-9793-B6F391D900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146F380-4331-4144-9090-77047F15DD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50D835AF-2585-4238-9BE4-D1EC47151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55EEC-9B5A-434F-9FEF-CC04B3CA0950}" type="datetimeFigureOut">
              <a:rPr lang="de-CH" smtClean="0"/>
              <a:t>24.05.2019</a:t>
            </a:fld>
            <a:endParaRPr lang="de-CH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69A1963-A4A7-4569-8AE8-C44C24F4B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D68B92D-373E-4CB0-A793-C5BB74958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FB107-D075-4DC6-ACEA-00AE7236638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24359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6CB412-A9EA-41AB-9D03-E354DE9E7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8454C8F-A3E8-4B4B-8CCF-3B3B70B24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55EEC-9B5A-434F-9FEF-CC04B3CA0950}" type="datetimeFigureOut">
              <a:rPr lang="de-CH" smtClean="0"/>
              <a:t>24.05.2019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0A58629-1305-4C4E-BAAB-66BFE7628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AEAEC5D-33B3-4E8E-AB1C-E95CB721D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FB107-D075-4DC6-ACEA-00AE7236638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89794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3E2EAB1-AAF8-4569-8017-64327D4E6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55EEC-9B5A-434F-9FEF-CC04B3CA0950}" type="datetimeFigureOut">
              <a:rPr lang="de-CH" smtClean="0"/>
              <a:t>24.05.2019</a:t>
            </a:fld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C67EE90-B9A2-484D-BC3C-8B3FDAF39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F5A0F46-69C4-41E3-BD07-6B67AA3C3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FB107-D075-4DC6-ACEA-00AE7236638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86367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D52843-C92E-4735-9E1E-29D9BC2CD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BE17B7B-F10B-4CB8-8EE7-4798BFDC4E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D0205FD-26C2-44BD-A459-86D79579D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6FA8846-DAFA-4A3F-B297-213450E15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55EEC-9B5A-434F-9FEF-CC04B3CA0950}" type="datetimeFigureOut">
              <a:rPr lang="de-CH" smtClean="0"/>
              <a:t>24.05.2019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88999EE-5D74-45C0-A674-F8EF75A5F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8CD71DA-84EF-43D9-BE90-8F20C8CEC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FB107-D075-4DC6-ACEA-00AE7236638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64140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480F5E-BBAC-4E8B-A06F-5BFDED65E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3818423-0ABB-42ED-AC88-3F6A77D049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169CF81-62E2-47DD-955E-FA31B530FE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928B6C2-2134-40D1-B1DD-FB0F45B08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55EEC-9B5A-434F-9FEF-CC04B3CA0950}" type="datetimeFigureOut">
              <a:rPr lang="de-CH" smtClean="0"/>
              <a:t>24.05.2019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3585CA1-6B56-42D0-A5F4-E21403BB0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E6DEE54-8F56-4EA9-B18E-B4467276B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FB107-D075-4DC6-ACEA-00AE7236638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58582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CBF718-7B59-48FC-8C65-C618E13B4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52407D4-26D1-463D-B21B-E31AC3FACC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B5C2D4C-A450-477F-A158-B019B44EC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55EEC-9B5A-434F-9FEF-CC04B3CA0950}" type="datetimeFigureOut">
              <a:rPr lang="de-CH" smtClean="0"/>
              <a:t>24.05.2019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47FB570-3FDC-45CF-8207-BF56DB58D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D73C34A-47AA-441A-B489-BFB488EF1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FB107-D075-4DC6-ACEA-00AE7236638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95046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50B14D47-04C7-4305-BA3E-2231F87820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D1AFAD5-BE83-46F3-AB54-227F6F56E9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A1D8810-1E01-4819-8EFB-A18EFFAAD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55EEC-9B5A-434F-9FEF-CC04B3CA0950}" type="datetimeFigureOut">
              <a:rPr lang="de-CH" smtClean="0"/>
              <a:t>24.05.2019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BE05CAD-6AA8-4E86-9A9D-7ECF6168D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E8B557-709D-4D8E-86DF-B8AF202C7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FB107-D075-4DC6-ACEA-00AE7236638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26527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A5BFBAD5-ED86-4EBA-8324-2CAF90DC7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93F1CD6-BBC8-4BD2-84B5-C77E3AD48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E6493E6-161A-477A-B5D8-2762467D96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F55EEC-9B5A-434F-9FEF-CC04B3CA0950}" type="datetimeFigureOut">
              <a:rPr lang="de-CH" smtClean="0"/>
              <a:t>24.05.2019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36C12B3-47F5-4272-BE66-0219B2FCED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1404EC9-B130-460D-A04B-FCF2391FAF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7FB107-D075-4DC6-ACEA-00AE7236638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66334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9ACFF4-309E-4539-9122-12FF02E46D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83521"/>
            <a:ext cx="9144000" cy="1655199"/>
          </a:xfrm>
        </p:spPr>
        <p:txBody>
          <a:bodyPr/>
          <a:lstStyle/>
          <a:p>
            <a:r>
              <a:rPr lang="de-CH" dirty="0"/>
              <a:t>Hamming Code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D65A1F-FBA8-45AD-8EB2-425449D4A8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29000"/>
            <a:ext cx="9144000" cy="1655762"/>
          </a:xfrm>
        </p:spPr>
        <p:txBody>
          <a:bodyPr>
            <a:normAutofit/>
          </a:bodyPr>
          <a:lstStyle/>
          <a:p>
            <a:r>
              <a:rPr lang="de-DE" dirty="0"/>
              <a:t>Der Hamming-Code ist ein von Richard Wesley Hamming entwickelter linearer fehlerkorrigierender Blockcode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561176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98177B-1B93-4743-9E45-4015424E2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CH" sz="3600" dirty="0"/>
              <a:t>Ein Beispiel des Ablaufs einer Fehlerkorrektur mit Hamming Code</a:t>
            </a:r>
          </a:p>
        </p:txBody>
      </p:sp>
      <p:pic>
        <p:nvPicPr>
          <p:cNvPr id="4" name="Inhaltsplatzhalter 3">
            <a:extLst>
              <a:ext uri="{FF2B5EF4-FFF2-40B4-BE49-F238E27FC236}">
                <a16:creationId xmlns:a16="http://schemas.microsoft.com/office/drawing/2014/main" id="{ACA61719-C6C5-4DD0-8E40-C26D0DA1BA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9168" y="2678794"/>
            <a:ext cx="8913664" cy="2306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9554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</Words>
  <Application>Microsoft Office PowerPoint</Application>
  <PresentationFormat>Breitbild</PresentationFormat>
  <Paragraphs>3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</vt:lpstr>
      <vt:lpstr>Hamming Code</vt:lpstr>
      <vt:lpstr>Ein Beispiel des Ablaufs einer Fehlerkorrektur mit Hamming Code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Hamming Code</dc:title>
  <dc:creator>Maurer Fabien Thibault</dc:creator>
  <cp:lastModifiedBy>Maurer Fabien Thibault</cp:lastModifiedBy>
  <cp:revision>3</cp:revision>
  <dcterms:created xsi:type="dcterms:W3CDTF">2019-05-24T08:38:44Z</dcterms:created>
  <dcterms:modified xsi:type="dcterms:W3CDTF">2019-05-24T08:55:39Z</dcterms:modified>
</cp:coreProperties>
</file>