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40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D6E786-6D99-4E81-A56D-135B77914DFF}" type="datetimeFigureOut">
              <a:rPr lang="de-CH" smtClean="0"/>
              <a:t>24.05.2019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37B762-136C-4EC2-ACD1-9C9E21D76F0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50313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Aktuelle Version 12.1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37B762-136C-4EC2-ACD1-9C9E21D76F0A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11509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801B2F-BA2D-4366-A85B-3121230BED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D10AD7C-3EC9-417E-995E-FB7F6FA30F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FDE8A0-7D46-4CB2-B1A3-156321D4C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54CE-CF82-4DCD-9A5A-A0D86EB7D502}" type="datetimeFigureOut">
              <a:rPr lang="de-CH" smtClean="0"/>
              <a:t>24.05.2019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F1D27D0-0DAC-4C44-9094-7A71B0EC8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51FEBDC-27C9-4517-963B-CCD28D8F5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D861-D05A-4C96-9B0B-82742B9F6D9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66303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EC3466-BF4E-48BE-BD18-FADFBC922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207635C-EDD7-41F4-B7FA-EBFB2DD95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D4769A1-C492-4C80-88FC-F4417FCF7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54CE-CF82-4DCD-9A5A-A0D86EB7D502}" type="datetimeFigureOut">
              <a:rPr lang="de-CH" smtClean="0"/>
              <a:t>24.05.2019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FC12A90-3762-4480-9527-C6F7950B5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88E4BEC-D078-4250-948A-12C4C3031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D861-D05A-4C96-9B0B-82742B9F6D9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74642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CF37E7-755F-468F-9921-11663E93F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956CD75-B9D4-496B-B24A-8EFFF9E479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4DD2F9-4EED-4B48-9392-13386A1A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54CE-CF82-4DCD-9A5A-A0D86EB7D502}" type="datetimeFigureOut">
              <a:rPr lang="de-CH" smtClean="0"/>
              <a:t>24.05.2019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9B8DB3A-5F0A-4AB3-9BAE-0BA927510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A76C520-5CD7-4FDD-A231-A59463D6A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D861-D05A-4C96-9B0B-82742B9F6D9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63369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CEB289-76ED-4961-B1C1-65C8299BD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310BBF1-9BBA-4C35-ABC6-DC54A1AC0E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1016B2A-F647-43F7-8945-AB79B245F9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C789854-B06C-418F-9014-F89F1AE1F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54CE-CF82-4DCD-9A5A-A0D86EB7D502}" type="datetimeFigureOut">
              <a:rPr lang="de-CH" smtClean="0"/>
              <a:t>24.05.2019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1CA239B-F7F8-4D8E-A642-473C854DF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AA47321-503B-4F89-8C68-0AF8A5390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D861-D05A-4C96-9B0B-82742B9F6D9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38365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422B8F-35A2-4188-899E-6B3FA84CB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000A2E6-04FA-4E5A-A8B2-66834CE811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B808A2F-1ACF-46F3-ADE6-C4CEDFDAFE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F77793-7D02-4A27-95C4-AC16BBC260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A42DCED-CF51-4167-8115-85774F409D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367CE016-88DE-4FC0-9494-3489CE112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54CE-CF82-4DCD-9A5A-A0D86EB7D502}" type="datetimeFigureOut">
              <a:rPr lang="de-CH" smtClean="0"/>
              <a:t>24.05.2019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1C886AD-B131-4586-81BA-A7A786DE9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E38441F-FABE-41CF-8292-31C91AAE9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D861-D05A-4C96-9B0B-82742B9F6D9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61500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B847EE-7101-4CA0-8B39-55789EC1D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A8A9E7B-4443-4DA9-8BD0-AF91E6435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54CE-CF82-4DCD-9A5A-A0D86EB7D502}" type="datetimeFigureOut">
              <a:rPr lang="de-CH" smtClean="0"/>
              <a:t>24.05.2019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13F4042-6158-4E10-AF7C-D0F8A289F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318FC1E-ED69-49DF-98C7-C6204C93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D861-D05A-4C96-9B0B-82742B9F6D9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43734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7837A10-3D12-4528-A34A-8069498CE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54CE-CF82-4DCD-9A5A-A0D86EB7D502}" type="datetimeFigureOut">
              <a:rPr lang="de-CH" smtClean="0"/>
              <a:t>24.05.2019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276630A-E619-42A4-B132-D69B92F3E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03BC5EA-52F7-467B-B613-E104894F3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D861-D05A-4C96-9B0B-82742B9F6D9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9814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D1E3F9-07C6-4DB3-8700-200DD01CD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C1A3319-231A-435F-980D-AEFA45C41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3D4514D-3BCD-47CF-8009-808E5A3FD7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B8431F6-F0EE-4713-AC14-A9B7CF695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54CE-CF82-4DCD-9A5A-A0D86EB7D502}" type="datetimeFigureOut">
              <a:rPr lang="de-CH" smtClean="0"/>
              <a:t>24.05.2019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82E3A01-C95E-48CD-8DCB-A8405E208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808A0BE-6FC5-47AE-8C7D-85D698585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D861-D05A-4C96-9B0B-82742B9F6D9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40597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5D0739-FECA-45B8-8BC0-A7C4301A2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226884E-9B9E-4E81-8C60-8A9DC4C20E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D60050B-F397-4325-BE3E-42F5ADD426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F648B3F-6271-42A9-AB2D-38B1606AC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54CE-CF82-4DCD-9A5A-A0D86EB7D502}" type="datetimeFigureOut">
              <a:rPr lang="de-CH" smtClean="0"/>
              <a:t>24.05.2019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5C00909-1431-494B-8339-F0D1499E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FEA7D90-0C6D-471B-AFAE-D85D81D4E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D861-D05A-4C96-9B0B-82742B9F6D9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81050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BDF253-E83A-4E78-A9EC-DE69A5F37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33D50CD-0CA6-458C-AFF6-7CBEFE9446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4D4642D-9722-4EA5-A64F-512075DF5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54CE-CF82-4DCD-9A5A-A0D86EB7D502}" type="datetimeFigureOut">
              <a:rPr lang="de-CH" smtClean="0"/>
              <a:t>24.05.2019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1E4CD36-5BBC-4E3F-B818-D7CE79F9A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AF2B9C9-463D-45FF-933F-26DB75028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D861-D05A-4C96-9B0B-82742B9F6D9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01066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18AE0129-0DC9-42EE-B7D2-CB6724220E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C713C88-0531-4A82-BD40-468931A1E8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86A1D8C-1AAE-4C22-A31C-BC524854F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54CE-CF82-4DCD-9A5A-A0D86EB7D502}" type="datetimeFigureOut">
              <a:rPr lang="de-CH" smtClean="0"/>
              <a:t>24.05.2019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0BF868-C0F4-472B-A6B1-30698C99E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A71FD5-E424-4039-844B-F5D9F9C44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D861-D05A-4C96-9B0B-82742B9F6D9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22758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B4A4B73E-0D1F-4339-8469-C8A0640A8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0B132AD-CE60-4E05-90BF-36F5EC265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D5331A2-D1C4-4F05-A14B-7F0D90E7DC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BA54CE-CF82-4DCD-9A5A-A0D86EB7D502}" type="datetimeFigureOut">
              <a:rPr lang="de-CH" smtClean="0"/>
              <a:t>24.05.2019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E46E841-9A0D-4A25-942B-4647385B94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F42047C-37B0-4DD8-ADA6-2EB30E4ADC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3CD861-D05A-4C96-9B0B-82742B9F6D9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57234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15000" r="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4FF0D5CC-073F-4372-8597-E3B9F8F56B5D}"/>
              </a:ext>
            </a:extLst>
          </p:cNvPr>
          <p:cNvSpPr/>
          <p:nvPr/>
        </p:nvSpPr>
        <p:spPr>
          <a:xfrm>
            <a:off x="0" y="5122411"/>
            <a:ext cx="1828797" cy="174446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6885BF45-B39F-4CE9-9863-5D1C00E77CE0}"/>
              </a:ext>
            </a:extLst>
          </p:cNvPr>
          <p:cNvSpPr/>
          <p:nvPr/>
        </p:nvSpPr>
        <p:spPr>
          <a:xfrm>
            <a:off x="10352842" y="5131291"/>
            <a:ext cx="1839158" cy="174446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CCF93710-AA6C-4A93-92A9-0BED3517F828}"/>
              </a:ext>
            </a:extLst>
          </p:cNvPr>
          <p:cNvSpPr/>
          <p:nvPr/>
        </p:nvSpPr>
        <p:spPr>
          <a:xfrm>
            <a:off x="0" y="0"/>
            <a:ext cx="1828797" cy="5131291"/>
          </a:xfrm>
          <a:prstGeom prst="rect">
            <a:avLst/>
          </a:prstGeom>
          <a:solidFill>
            <a:srgbClr val="BC404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768B85BF-E685-4136-BE16-C3C803BC0F7B}"/>
              </a:ext>
            </a:extLst>
          </p:cNvPr>
          <p:cNvSpPr/>
          <p:nvPr/>
        </p:nvSpPr>
        <p:spPr>
          <a:xfrm>
            <a:off x="10352842" y="0"/>
            <a:ext cx="1839158" cy="5131291"/>
          </a:xfrm>
          <a:prstGeom prst="rect">
            <a:avLst/>
          </a:prstGeom>
          <a:solidFill>
            <a:srgbClr val="BC404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53722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62D793-7EF6-4FC0-9328-E25A5F397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de-CH">
                <a:highlight>
                  <a:srgbClr val="FFFF00"/>
                </a:highlight>
              </a:rPr>
              <a:t>Was ist Unicode</a:t>
            </a:r>
            <a:endParaRPr lang="de-CH" dirty="0">
              <a:highlight>
                <a:srgbClr val="FFFF00"/>
              </a:highlight>
            </a:endParaRPr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44471918-D1C8-48D3-8EE2-78B0671BE5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77392" y="1526959"/>
            <a:ext cx="7637216" cy="516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181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0BBCCF-C359-4FE9-86BB-BE5C2CE58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highlight>
                  <a:srgbClr val="FFFF00"/>
                </a:highlight>
              </a:rPr>
              <a:t>ALT+UNICODEAUFNUMPAD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FDD4868-487F-4DBE-A277-83D7A7AE3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>
                <a:highlight>
                  <a:srgbClr val="FFFF00"/>
                </a:highlight>
              </a:rPr>
              <a:t>Geht Windowsweit zur Zeicheneingabe</a:t>
            </a:r>
          </a:p>
        </p:txBody>
      </p:sp>
    </p:spTree>
    <p:extLst>
      <p:ext uri="{BB962C8B-B14F-4D97-AF65-F5344CB8AC3E}">
        <p14:creationId xmlns:p14="http://schemas.microsoft.com/office/powerpoint/2010/main" val="884743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0BBCCF-C359-4FE9-86BB-BE5C2CE58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highlight>
                  <a:srgbClr val="FFFF00"/>
                </a:highlight>
              </a:rPr>
              <a:t>ALT+UNICODEAUFNUMPAD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FDD4868-487F-4DBE-A277-83D7A7AE3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>
                <a:highlight>
                  <a:srgbClr val="FFFF00"/>
                </a:highlight>
              </a:rPr>
              <a:t>Geht Windowsweit zur Zeicheneingabe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D9EEACD-15FD-4510-8BB9-B15E2ACD8F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003" y="251184"/>
            <a:ext cx="10767993" cy="63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906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39174B-1259-4A9B-B5EA-6522A7BFD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rgbClr val="FFC000"/>
                </a:solidFill>
              </a:rPr>
              <a:t>Merkmale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61E8533-C6F3-49D7-9F7F-A6430DFAF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>
                <a:highlight>
                  <a:srgbClr val="FFFF00"/>
                </a:highlight>
              </a:rPr>
              <a:t>Hexadezimal</a:t>
            </a:r>
          </a:p>
          <a:p>
            <a:r>
              <a:rPr lang="de-CH" dirty="0">
                <a:highlight>
                  <a:srgbClr val="FFFF00"/>
                </a:highlight>
              </a:rPr>
              <a:t>Möglichst vierstellig, evtl. mit führenden Nullen</a:t>
            </a:r>
          </a:p>
          <a:p>
            <a:r>
              <a:rPr lang="de-CH" dirty="0">
                <a:highlight>
                  <a:srgbClr val="FFFF00"/>
                </a:highlight>
              </a:rPr>
              <a:t>Wird mit U+ dargestellt: </a:t>
            </a:r>
            <a:r>
              <a:rPr lang="de-CH" dirty="0">
                <a:highlight>
                  <a:srgbClr val="FFFF00"/>
                </a:highlight>
                <a:latin typeface="Consolas" panose="020B0609020204030204" pitchFamily="49" charset="0"/>
              </a:rPr>
              <a:t>U+00DF -&gt; </a:t>
            </a:r>
            <a:r>
              <a:rPr lang="de-CH" dirty="0">
                <a:effectLst/>
                <a:highlight>
                  <a:srgbClr val="FFFF00"/>
                </a:highlight>
              </a:rPr>
              <a:t>ß</a:t>
            </a:r>
            <a:endParaRPr lang="de-CH" dirty="0">
              <a:highlight>
                <a:srgbClr val="FFFF00"/>
              </a:highlight>
              <a:latin typeface="Consolas" panose="020B0609020204030204" pitchFamily="49" charset="0"/>
            </a:endParaRPr>
          </a:p>
          <a:p>
            <a:r>
              <a:rPr lang="de-CH" dirty="0">
                <a:highlight>
                  <a:srgbClr val="FFFF00"/>
                </a:highlight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460770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108225-7917-479E-A366-A5C8E39C6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highlight>
                  <a:srgbClr val="FFFF00"/>
                </a:highlight>
              </a:rPr>
              <a:t>The Unicode </a:t>
            </a:r>
            <a:r>
              <a:rPr lang="de-CH" dirty="0" err="1">
                <a:highlight>
                  <a:srgbClr val="FFFF00"/>
                </a:highlight>
              </a:rPr>
              <a:t>Consortium</a:t>
            </a:r>
            <a:endParaRPr lang="de-CH" dirty="0">
              <a:highlight>
                <a:srgbClr val="FFFF00"/>
              </a:highlight>
            </a:endParaRPr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CF29C992-2304-4488-A35B-58E5ED7DB5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32488" y="1533525"/>
            <a:ext cx="9527024" cy="484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949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</Words>
  <Application>Microsoft Office PowerPoint</Application>
  <PresentationFormat>Breitbild</PresentationFormat>
  <Paragraphs>13</Paragraphs>
  <Slides>6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Consolas</vt:lpstr>
      <vt:lpstr>Office</vt:lpstr>
      <vt:lpstr>PowerPoint-Präsentation</vt:lpstr>
      <vt:lpstr>Was ist Unicode</vt:lpstr>
      <vt:lpstr>ALT+UNICODEAUFNUMPAD</vt:lpstr>
      <vt:lpstr>ALT+UNICODEAUFNUMPAD</vt:lpstr>
      <vt:lpstr>Merkmale</vt:lpstr>
      <vt:lpstr>The Unicode Consortium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Liam Reihwald</dc:creator>
  <cp:lastModifiedBy>Liam Reihwald</cp:lastModifiedBy>
  <cp:revision>4</cp:revision>
  <dcterms:created xsi:type="dcterms:W3CDTF">2019-05-24T08:29:19Z</dcterms:created>
  <dcterms:modified xsi:type="dcterms:W3CDTF">2019-05-24T09:09:52Z</dcterms:modified>
</cp:coreProperties>
</file>