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3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714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7332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359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0803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985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704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005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164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43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526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6449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8782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962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8925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50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671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C86CF-1125-4717-94EC-CE9A902F6FED}" type="datetimeFigureOut">
              <a:rPr lang="de-CH" smtClean="0"/>
              <a:t>19.02.2019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26716D1-EA07-4720-A601-77236A00157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111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Angular</a:t>
            </a:r>
            <a:endParaRPr lang="de-C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3076" name="Picture 4" descr="Bildergebnis fÃ¼r angu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04826"/>
            <a:ext cx="6448425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Steckbrief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 err="1"/>
              <a:t>Maintainer</a:t>
            </a:r>
            <a:r>
              <a:rPr lang="de-CH" dirty="0"/>
              <a:t>	</a:t>
            </a:r>
            <a:r>
              <a:rPr lang="de-CH" dirty="0" smtClean="0"/>
              <a:t>		Google </a:t>
            </a:r>
            <a:r>
              <a:rPr lang="de-CH" dirty="0"/>
              <a:t>Inc.</a:t>
            </a:r>
          </a:p>
          <a:p>
            <a:r>
              <a:rPr lang="de-CH" dirty="0"/>
              <a:t>Entwickler	</a:t>
            </a:r>
            <a:r>
              <a:rPr lang="de-CH" dirty="0" smtClean="0"/>
              <a:t>		Google </a:t>
            </a:r>
            <a:r>
              <a:rPr lang="de-CH" dirty="0"/>
              <a:t>Inc., Online-Community</a:t>
            </a:r>
          </a:p>
          <a:p>
            <a:r>
              <a:rPr lang="de-CH" dirty="0"/>
              <a:t>Erscheinungsjahr	</a:t>
            </a:r>
            <a:r>
              <a:rPr lang="de-CH" dirty="0" smtClean="0"/>
              <a:t>	2016</a:t>
            </a:r>
            <a:endParaRPr lang="de-CH" dirty="0"/>
          </a:p>
          <a:p>
            <a:r>
              <a:rPr lang="de-CH" dirty="0"/>
              <a:t>Aktuelle Version	</a:t>
            </a:r>
            <a:r>
              <a:rPr lang="de-CH" dirty="0" smtClean="0"/>
              <a:t>	7.0.0 </a:t>
            </a:r>
          </a:p>
          <a:p>
            <a:r>
              <a:rPr lang="de-CH" dirty="0" smtClean="0"/>
              <a:t>Betriebssystem</a:t>
            </a:r>
            <a:r>
              <a:rPr lang="de-CH" dirty="0"/>
              <a:t>	</a:t>
            </a:r>
            <a:r>
              <a:rPr lang="de-CH" dirty="0" smtClean="0"/>
              <a:t>	Plattformunabhängigkeit</a:t>
            </a:r>
            <a:endParaRPr lang="de-CH" dirty="0"/>
          </a:p>
          <a:p>
            <a:r>
              <a:rPr lang="de-CH" dirty="0"/>
              <a:t>Programmiersprache	</a:t>
            </a:r>
            <a:r>
              <a:rPr lang="de-CH" dirty="0" err="1"/>
              <a:t>TypeScript</a:t>
            </a:r>
            <a:endParaRPr lang="de-CH" dirty="0"/>
          </a:p>
          <a:p>
            <a:r>
              <a:rPr lang="de-CH" dirty="0"/>
              <a:t>Kategorie	</a:t>
            </a:r>
            <a:r>
              <a:rPr lang="de-CH" dirty="0" smtClean="0"/>
              <a:t>			Framework</a:t>
            </a:r>
            <a:endParaRPr lang="de-CH" dirty="0"/>
          </a:p>
          <a:p>
            <a:r>
              <a:rPr lang="de-CH" dirty="0"/>
              <a:t>Lizenz	</a:t>
            </a:r>
            <a:r>
              <a:rPr lang="de-CH" dirty="0" smtClean="0"/>
              <a:t>			MIT-Lizenz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531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2050" name="Picture 2" descr="Tour of Heroes in Action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79244"/>
            <a:ext cx="5005695" cy="632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4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Nachteile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Dependecies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Unübersichtliche</a:t>
            </a:r>
            <a:r>
              <a:rPr lang="en-US" dirty="0" smtClean="0"/>
              <a:t> </a:t>
            </a:r>
            <a:r>
              <a:rPr lang="en-US" dirty="0" err="1" smtClean="0"/>
              <a:t>Filestruktur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75323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Angular</vt:lpstr>
      <vt:lpstr>Steckbrief</vt:lpstr>
      <vt:lpstr>PowerPoint Presentation</vt:lpstr>
      <vt:lpstr>Nachteile</vt:lpstr>
    </vt:vector>
  </TitlesOfParts>
  <Company>HTW Chur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Angular</dc:title>
  <dc:creator>Zahner Silas</dc:creator>
  <cp:lastModifiedBy>Zahner Silas</cp:lastModifiedBy>
  <cp:revision>2</cp:revision>
  <dcterms:created xsi:type="dcterms:W3CDTF">2019-02-19T07:50:26Z</dcterms:created>
  <dcterms:modified xsi:type="dcterms:W3CDTF">2019-02-19T08:13:35Z</dcterms:modified>
</cp:coreProperties>
</file>