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02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F99634-9E66-4A81-A5C8-0CAB716DD144}" type="datetimeFigureOut">
              <a:rPr lang="de-CH" smtClean="0"/>
              <a:t>20.06.2010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798E4-56C3-408E-B9EC-1178CCCB5A45}" type="slidenum">
              <a:rPr lang="de-CH" smtClean="0"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98E4-56C3-408E-B9EC-1178CCCB5A45}" type="slidenum">
              <a:rPr lang="de-CH" smtClean="0"/>
              <a:t>1</a:t>
            </a:fld>
            <a:endParaRPr lang="de-C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5EAC-34A1-4E6A-8F7B-62CF2F0609F9}" type="datetimeFigureOut">
              <a:rPr lang="de-CH" smtClean="0"/>
              <a:t>20.06.2010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8196-AD59-40BD-8EF6-AC3813142F8B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5EAC-34A1-4E6A-8F7B-62CF2F0609F9}" type="datetimeFigureOut">
              <a:rPr lang="de-CH" smtClean="0"/>
              <a:t>20.06.2010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8196-AD59-40BD-8EF6-AC3813142F8B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5EAC-34A1-4E6A-8F7B-62CF2F0609F9}" type="datetimeFigureOut">
              <a:rPr lang="de-CH" smtClean="0"/>
              <a:t>20.06.2010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8196-AD59-40BD-8EF6-AC3813142F8B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5EAC-34A1-4E6A-8F7B-62CF2F0609F9}" type="datetimeFigureOut">
              <a:rPr lang="de-CH" smtClean="0"/>
              <a:t>20.06.2010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8196-AD59-40BD-8EF6-AC3813142F8B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5EAC-34A1-4E6A-8F7B-62CF2F0609F9}" type="datetimeFigureOut">
              <a:rPr lang="de-CH" smtClean="0"/>
              <a:t>20.06.2010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8196-AD59-40BD-8EF6-AC3813142F8B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5EAC-34A1-4E6A-8F7B-62CF2F0609F9}" type="datetimeFigureOut">
              <a:rPr lang="de-CH" smtClean="0"/>
              <a:t>20.06.2010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8196-AD59-40BD-8EF6-AC3813142F8B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5EAC-34A1-4E6A-8F7B-62CF2F0609F9}" type="datetimeFigureOut">
              <a:rPr lang="de-CH" smtClean="0"/>
              <a:t>20.06.2010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8196-AD59-40BD-8EF6-AC3813142F8B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5EAC-34A1-4E6A-8F7B-62CF2F0609F9}" type="datetimeFigureOut">
              <a:rPr lang="de-CH" smtClean="0"/>
              <a:t>20.06.2010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8196-AD59-40BD-8EF6-AC3813142F8B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5EAC-34A1-4E6A-8F7B-62CF2F0609F9}" type="datetimeFigureOut">
              <a:rPr lang="de-CH" smtClean="0"/>
              <a:t>20.06.2010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8196-AD59-40BD-8EF6-AC3813142F8B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5EAC-34A1-4E6A-8F7B-62CF2F0609F9}" type="datetimeFigureOut">
              <a:rPr lang="de-CH" smtClean="0"/>
              <a:t>20.06.2010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8196-AD59-40BD-8EF6-AC3813142F8B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5EAC-34A1-4E6A-8F7B-62CF2F0609F9}" type="datetimeFigureOut">
              <a:rPr lang="de-CH" smtClean="0"/>
              <a:t>20.06.2010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78196-AD59-40BD-8EF6-AC3813142F8B}" type="slidenum">
              <a:rPr lang="de-CH" smtClean="0"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F5EAC-34A1-4E6A-8F7B-62CF2F0609F9}" type="datetimeFigureOut">
              <a:rPr lang="de-CH" smtClean="0"/>
              <a:t>20.06.2010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78196-AD59-40BD-8EF6-AC3813142F8B}" type="slidenum">
              <a:rPr lang="de-CH" smtClean="0"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914400"/>
            <a:ext cx="7620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5A64D0EC892224AB716575E65A54C4E" ma:contentTypeVersion="9" ma:contentTypeDescription="Ein neues Dokument erstellen." ma:contentTypeScope="" ma:versionID="7c6eecddab7ce2bfcd71823253e2ff25">
  <xsd:schema xmlns:xsd="http://www.w3.org/2001/XMLSchema" xmlns:xs="http://www.w3.org/2001/XMLSchema" xmlns:p="http://schemas.microsoft.com/office/2006/metadata/properties" xmlns:ns2="d9bc072b-5d53-4520-94bd-9580e38cab90" xmlns:ns3="910b220f-5ea9-4364-bff3-2a27c3d251f9" targetNamespace="http://schemas.microsoft.com/office/2006/metadata/properties" ma:root="true" ma:fieldsID="189b8c204c4f33d0fb299ac96a897175" ns2:_="" ns3:_="">
    <xsd:import namespace="d9bc072b-5d53-4520-94bd-9580e38cab90"/>
    <xsd:import namespace="910b220f-5ea9-4364-bff3-2a27c3d251f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bc072b-5d53-4520-94bd-9580e38cab9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Zuletzt freigegeben nach Benutz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Zuletzt freigegeben nach Zeitpunkt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0b220f-5ea9-4364-bff3-2a27c3d251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0C7A00A-B975-4E8F-B1D4-D15CBA30BE10}"/>
</file>

<file path=customXml/itemProps2.xml><?xml version="1.0" encoding="utf-8"?>
<ds:datastoreItem xmlns:ds="http://schemas.openxmlformats.org/officeDocument/2006/customXml" ds:itemID="{C4FB0E1E-FF83-4ABD-A627-DFCD5EABD543}"/>
</file>

<file path=customXml/itemProps3.xml><?xml version="1.0" encoding="utf-8"?>
<ds:datastoreItem xmlns:ds="http://schemas.openxmlformats.org/officeDocument/2006/customXml" ds:itemID="{95149847-8CBD-452F-9333-3B835A9CAFF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Bildschirmpräsentation (4:3)</PresentationFormat>
  <Paragraphs>1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Folie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vom</dc:creator>
  <cp:lastModifiedBy>vom</cp:lastModifiedBy>
  <cp:revision>1</cp:revision>
  <dcterms:created xsi:type="dcterms:W3CDTF">2010-06-20T09:10:42Z</dcterms:created>
  <dcterms:modified xsi:type="dcterms:W3CDTF">2010-06-20T09:11:10Z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0x01010035A64D0EC892224AB716575E65A54C4E</vt:lpwstr>
  </property>
</Properties>
</file>