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440" r:id="rId5"/>
    <p:sldId id="447" r:id="rId6"/>
    <p:sldId id="448" r:id="rId7"/>
    <p:sldId id="445" r:id="rId8"/>
    <p:sldId id="450" r:id="rId9"/>
    <p:sldId id="446" r:id="rId10"/>
    <p:sldId id="453" r:id="rId11"/>
    <p:sldId id="429" r:id="rId12"/>
    <p:sldId id="414" r:id="rId13"/>
    <p:sldId id="451" r:id="rId14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8265C-BF46-5C49-A500-97481FFF7093}" v="11" dt="2022-09-29T14:24:18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0" autoAdjust="0"/>
    <p:restoredTop sz="94673"/>
  </p:normalViewPr>
  <p:slideViewPr>
    <p:cSldViewPr snapToGrid="0">
      <p:cViewPr varScale="1">
        <p:scale>
          <a:sx n="127" d="100"/>
          <a:sy n="127" d="100"/>
        </p:scale>
        <p:origin x="144" y="19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5028265C-BF46-5C49-A500-97481FFF7093}"/>
    <pc:docChg chg="undo custSel addSld delSld modSld sldOrd">
      <pc:chgData name="Huber Florian" userId="e447029a-6328-4a09-9410-16b2071bbfe0" providerId="ADAL" clId="{5028265C-BF46-5C49-A500-97481FFF7093}" dt="2022-10-03T10:22:30.789" v="2815" actId="2696"/>
      <pc:docMkLst>
        <pc:docMk/>
      </pc:docMkLst>
      <pc:sldChg chg="modSp mod">
        <pc:chgData name="Huber Florian" userId="e447029a-6328-4a09-9410-16b2071bbfe0" providerId="ADAL" clId="{5028265C-BF46-5C49-A500-97481FFF7093}" dt="2022-09-29T11:00:14.266" v="1911" actId="20577"/>
        <pc:sldMkLst>
          <pc:docMk/>
          <pc:sldMk cId="1842496940" sldId="271"/>
        </pc:sldMkLst>
        <pc:spChg chg="mod">
          <ac:chgData name="Huber Florian" userId="e447029a-6328-4a09-9410-16b2071bbfe0" providerId="ADAL" clId="{5028265C-BF46-5C49-A500-97481FFF7093}" dt="2022-09-29T11:00:14.266" v="1911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5028265C-BF46-5C49-A500-97481FFF7093}" dt="2022-09-29T11:03:16.248" v="1961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028265C-BF46-5C49-A500-97481FFF7093}" dt="2022-09-29T11:03:16.248" v="1961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del">
        <pc:chgData name="Huber Florian" userId="e447029a-6328-4a09-9410-16b2071bbfe0" providerId="ADAL" clId="{5028265C-BF46-5C49-A500-97481FFF7093}" dt="2022-10-03T10:22:30.789" v="2815" actId="2696"/>
        <pc:sldMkLst>
          <pc:docMk/>
          <pc:sldMk cId="3171049694" sldId="398"/>
        </pc:sldMkLst>
      </pc:sldChg>
      <pc:sldChg chg="modSp mod ord">
        <pc:chgData name="Huber Florian" userId="e447029a-6328-4a09-9410-16b2071bbfe0" providerId="ADAL" clId="{5028265C-BF46-5C49-A500-97481FFF7093}" dt="2022-09-29T08:35:42.959" v="254" actId="20577"/>
        <pc:sldMkLst>
          <pc:docMk/>
          <pc:sldMk cId="128277344" sldId="408"/>
        </pc:sldMkLst>
        <pc:spChg chg="mod">
          <ac:chgData name="Huber Florian" userId="e447029a-6328-4a09-9410-16b2071bbfe0" providerId="ADAL" clId="{5028265C-BF46-5C49-A500-97481FFF7093}" dt="2022-09-29T08:34:16.605" v="208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028265C-BF46-5C49-A500-97481FFF7093}" dt="2022-09-29T08:35:42.959" v="254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028265C-BF46-5C49-A500-97481FFF7093}" dt="2022-09-29T09:11:16.059" v="1312" actId="2696"/>
        <pc:sldMkLst>
          <pc:docMk/>
          <pc:sldMk cId="1288010783" sldId="409"/>
        </pc:sldMkLst>
      </pc:sldChg>
      <pc:sldChg chg="add del">
        <pc:chgData name="Huber Florian" userId="e447029a-6328-4a09-9410-16b2071bbfe0" providerId="ADAL" clId="{5028265C-BF46-5C49-A500-97481FFF7093}" dt="2022-09-29T14:24:18.526" v="2762"/>
        <pc:sldMkLst>
          <pc:docMk/>
          <pc:sldMk cId="948799677" sldId="410"/>
        </pc:sldMkLst>
      </pc:sldChg>
      <pc:sldChg chg="modSp mod ord">
        <pc:chgData name="Huber Florian" userId="e447029a-6328-4a09-9410-16b2071bbfe0" providerId="ADAL" clId="{5028265C-BF46-5C49-A500-97481FFF7093}" dt="2022-09-29T14:27:45.274" v="2764" actId="20578"/>
        <pc:sldMkLst>
          <pc:docMk/>
          <pc:sldMk cId="1786282375" sldId="414"/>
        </pc:sldMkLst>
        <pc:spChg chg="mod">
          <ac:chgData name="Huber Florian" userId="e447029a-6328-4a09-9410-16b2071bbfe0" providerId="ADAL" clId="{5028265C-BF46-5C49-A500-97481FFF7093}" dt="2022-09-29T13:48:47.639" v="2096" actId="20577"/>
          <ac:spMkLst>
            <pc:docMk/>
            <pc:sldMk cId="1786282375" sldId="414"/>
            <ac:spMk id="2" creationId="{7DC27E51-C34C-2D41-A05E-2B46F0D72781}"/>
          </ac:spMkLst>
        </pc:spChg>
        <pc:spChg chg="mod">
          <ac:chgData name="Huber Florian" userId="e447029a-6328-4a09-9410-16b2071bbfe0" providerId="ADAL" clId="{5028265C-BF46-5C49-A500-97481FFF7093}" dt="2022-09-29T14:18:14.408" v="2760" actId="20577"/>
          <ac:spMkLst>
            <pc:docMk/>
            <pc:sldMk cId="1786282375" sldId="414"/>
            <ac:spMk id="5" creationId="{AB9A5BFE-4874-B34B-8A2A-82D1EB42D68D}"/>
          </ac:spMkLst>
        </pc:spChg>
        <pc:spChg chg="mod">
          <ac:chgData name="Huber Florian" userId="e447029a-6328-4a09-9410-16b2071bbfe0" providerId="ADAL" clId="{5028265C-BF46-5C49-A500-97481FFF7093}" dt="2022-09-29T14:13:32.851" v="2460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del">
        <pc:chgData name="Huber Florian" userId="e447029a-6328-4a09-9410-16b2071bbfe0" providerId="ADAL" clId="{5028265C-BF46-5C49-A500-97481FFF7093}" dt="2022-09-29T07:56:58.400" v="18" actId="2696"/>
        <pc:sldMkLst>
          <pc:docMk/>
          <pc:sldMk cId="386794113" sldId="427"/>
        </pc:sldMkLst>
      </pc:sldChg>
      <pc:sldChg chg="modSp mod">
        <pc:chgData name="Huber Florian" userId="e447029a-6328-4a09-9410-16b2071bbfe0" providerId="ADAL" clId="{5028265C-BF46-5C49-A500-97481FFF7093}" dt="2022-09-29T11:00:36.014" v="1939" actId="20577"/>
        <pc:sldMkLst>
          <pc:docMk/>
          <pc:sldMk cId="2301797520" sldId="429"/>
        </pc:sldMkLst>
        <pc:spChg chg="mod">
          <ac:chgData name="Huber Florian" userId="e447029a-6328-4a09-9410-16b2071bbfe0" providerId="ADAL" clId="{5028265C-BF46-5C49-A500-97481FFF7093}" dt="2022-09-29T11:00:36.014" v="1939" actId="20577"/>
          <ac:spMkLst>
            <pc:docMk/>
            <pc:sldMk cId="2301797520" sldId="429"/>
            <ac:spMk id="2" creationId="{A7E9D35D-3360-6050-83BC-868877B95CBB}"/>
          </ac:spMkLst>
        </pc:spChg>
        <pc:spChg chg="mod">
          <ac:chgData name="Huber Florian" userId="e447029a-6328-4a09-9410-16b2071bbfe0" providerId="ADAL" clId="{5028265C-BF46-5C49-A500-97481FFF7093}" dt="2022-09-29T11:00:31.124" v="1922" actId="20577"/>
          <ac:spMkLst>
            <pc:docMk/>
            <pc:sldMk cId="2301797520" sldId="429"/>
            <ac:spMk id="3" creationId="{01A24A2A-5926-664A-ED76-0008D6112EF8}"/>
          </ac:spMkLst>
        </pc:spChg>
      </pc:sldChg>
      <pc:sldChg chg="del">
        <pc:chgData name="Huber Florian" userId="e447029a-6328-4a09-9410-16b2071bbfe0" providerId="ADAL" clId="{5028265C-BF46-5C49-A500-97481FFF7093}" dt="2022-09-29T09:23:42.189" v="1758" actId="2696"/>
        <pc:sldMkLst>
          <pc:docMk/>
          <pc:sldMk cId="1158423671" sldId="430"/>
        </pc:sldMkLst>
      </pc:sldChg>
      <pc:sldChg chg="del">
        <pc:chgData name="Huber Florian" userId="e447029a-6328-4a09-9410-16b2071bbfe0" providerId="ADAL" clId="{5028265C-BF46-5C49-A500-97481FFF7093}" dt="2022-09-29T08:32:16.367" v="184" actId="2696"/>
        <pc:sldMkLst>
          <pc:docMk/>
          <pc:sldMk cId="2011895842" sldId="431"/>
        </pc:sldMkLst>
      </pc:sldChg>
      <pc:sldChg chg="del">
        <pc:chgData name="Huber Florian" userId="e447029a-6328-4a09-9410-16b2071bbfe0" providerId="ADAL" clId="{5028265C-BF46-5C49-A500-97481FFF7093}" dt="2022-09-29T07:55:05.389" v="16" actId="2696"/>
        <pc:sldMkLst>
          <pc:docMk/>
          <pc:sldMk cId="1323530072" sldId="432"/>
        </pc:sldMkLst>
      </pc:sldChg>
      <pc:sldChg chg="del">
        <pc:chgData name="Huber Florian" userId="e447029a-6328-4a09-9410-16b2071bbfe0" providerId="ADAL" clId="{5028265C-BF46-5C49-A500-97481FFF7093}" dt="2022-09-29T09:23:43.283" v="1759" actId="2696"/>
        <pc:sldMkLst>
          <pc:docMk/>
          <pc:sldMk cId="3026871246" sldId="433"/>
        </pc:sldMkLst>
      </pc:sldChg>
      <pc:sldChg chg="del">
        <pc:chgData name="Huber Florian" userId="e447029a-6328-4a09-9410-16b2071bbfe0" providerId="ADAL" clId="{5028265C-BF46-5C49-A500-97481FFF7093}" dt="2022-09-29T09:23:44.951" v="1761" actId="2696"/>
        <pc:sldMkLst>
          <pc:docMk/>
          <pc:sldMk cId="636615505" sldId="434"/>
        </pc:sldMkLst>
      </pc:sldChg>
      <pc:sldChg chg="modSp mod ord">
        <pc:chgData name="Huber Florian" userId="e447029a-6328-4a09-9410-16b2071bbfe0" providerId="ADAL" clId="{5028265C-BF46-5C49-A500-97481FFF7093}" dt="2022-09-29T08:37:39.763" v="262" actId="20577"/>
        <pc:sldMkLst>
          <pc:docMk/>
          <pc:sldMk cId="725453841" sldId="435"/>
        </pc:sldMkLst>
        <pc:spChg chg="mod">
          <ac:chgData name="Huber Florian" userId="e447029a-6328-4a09-9410-16b2071bbfe0" providerId="ADAL" clId="{5028265C-BF46-5C49-A500-97481FFF7093}" dt="2022-09-29T08:37:39.763" v="262" actId="20577"/>
          <ac:spMkLst>
            <pc:docMk/>
            <pc:sldMk cId="725453841" sldId="435"/>
            <ac:spMk id="5" creationId="{AB9A5BFE-4874-B34B-8A2A-82D1EB42D68D}"/>
          </ac:spMkLst>
        </pc:spChg>
      </pc:sldChg>
      <pc:sldChg chg="del">
        <pc:chgData name="Huber Florian" userId="e447029a-6328-4a09-9410-16b2071bbfe0" providerId="ADAL" clId="{5028265C-BF46-5C49-A500-97481FFF7093}" dt="2022-09-29T09:23:47.883" v="1762" actId="2696"/>
        <pc:sldMkLst>
          <pc:docMk/>
          <pc:sldMk cId="3635594495" sldId="436"/>
        </pc:sldMkLst>
      </pc:sldChg>
      <pc:sldChg chg="ord">
        <pc:chgData name="Huber Florian" userId="e447029a-6328-4a09-9410-16b2071bbfe0" providerId="ADAL" clId="{5028265C-BF46-5C49-A500-97481FFF7093}" dt="2022-09-29T08:32:46.504" v="186" actId="20578"/>
        <pc:sldMkLst>
          <pc:docMk/>
          <pc:sldMk cId="3018094811" sldId="437"/>
        </pc:sldMkLst>
      </pc:sldChg>
      <pc:sldChg chg="del">
        <pc:chgData name="Huber Florian" userId="e447029a-6328-4a09-9410-16b2071bbfe0" providerId="ADAL" clId="{5028265C-BF46-5C49-A500-97481FFF7093}" dt="2022-09-29T07:57:15.328" v="19" actId="2696"/>
        <pc:sldMkLst>
          <pc:docMk/>
          <pc:sldMk cId="3960543008" sldId="438"/>
        </pc:sldMkLst>
      </pc:sldChg>
      <pc:sldChg chg="del">
        <pc:chgData name="Huber Florian" userId="e447029a-6328-4a09-9410-16b2071bbfe0" providerId="ADAL" clId="{5028265C-BF46-5C49-A500-97481FFF7093}" dt="2022-09-29T07:55:02.257" v="15" actId="2696"/>
        <pc:sldMkLst>
          <pc:docMk/>
          <pc:sldMk cId="2917552479" sldId="439"/>
        </pc:sldMkLst>
      </pc:sldChg>
      <pc:sldChg chg="addSp delSp modSp mod chgLayout">
        <pc:chgData name="Huber Florian" userId="e447029a-6328-4a09-9410-16b2071bbfe0" providerId="ADAL" clId="{5028265C-BF46-5C49-A500-97481FFF7093}" dt="2022-09-29T09:24:36.065" v="1765" actId="478"/>
        <pc:sldMkLst>
          <pc:docMk/>
          <pc:sldMk cId="2662526741" sldId="440"/>
        </pc:sldMkLst>
        <pc:spChg chg="mod ord">
          <ac:chgData name="Huber Florian" userId="e447029a-6328-4a09-9410-16b2071bbfe0" providerId="ADAL" clId="{5028265C-BF46-5C49-A500-97481FFF7093}" dt="2022-09-29T09:08:37.245" v="1218" actId="700"/>
          <ac:spMkLst>
            <pc:docMk/>
            <pc:sldMk cId="2662526741" sldId="440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028265C-BF46-5C49-A500-97481FFF7093}" dt="2022-09-29T09:24:36.065" v="1765" actId="478"/>
          <ac:spMkLst>
            <pc:docMk/>
            <pc:sldMk cId="2662526741" sldId="440"/>
            <ac:spMk id="3" creationId="{92F4E0A5-8EB4-F5F8-E4D8-DD481DDD7AF3}"/>
          </ac:spMkLst>
        </pc:spChg>
        <pc:spChg chg="mod ord">
          <ac:chgData name="Huber Florian" userId="e447029a-6328-4a09-9410-16b2071bbfe0" providerId="ADAL" clId="{5028265C-BF46-5C49-A500-97481FFF7093}" dt="2022-09-29T09:08:37.245" v="1218" actId="700"/>
          <ac:spMkLst>
            <pc:docMk/>
            <pc:sldMk cId="2662526741" sldId="440"/>
            <ac:spMk id="4" creationId="{DD75BFDB-E1F6-6F44-C87A-828D03B04B1E}"/>
          </ac:spMkLst>
        </pc:spChg>
        <pc:spChg chg="mod ord">
          <ac:chgData name="Huber Florian" userId="e447029a-6328-4a09-9410-16b2071bbfe0" providerId="ADAL" clId="{5028265C-BF46-5C49-A500-97481FFF7093}" dt="2022-09-29T09:08:37.245" v="1218" actId="700"/>
          <ac:spMkLst>
            <pc:docMk/>
            <pc:sldMk cId="2662526741" sldId="440"/>
            <ac:spMk id="5" creationId="{EDE58F2D-F591-90E1-92F7-A6FD92301DB0}"/>
          </ac:spMkLst>
        </pc:spChg>
      </pc:sldChg>
      <pc:sldChg chg="add">
        <pc:chgData name="Huber Florian" userId="e447029a-6328-4a09-9410-16b2071bbfe0" providerId="ADAL" clId="{5028265C-BF46-5C49-A500-97481FFF7093}" dt="2022-09-29T07:54:49.879" v="13"/>
        <pc:sldMkLst>
          <pc:docMk/>
          <pc:sldMk cId="1103985771" sldId="441"/>
        </pc:sldMkLst>
      </pc:sldChg>
      <pc:sldChg chg="add ord">
        <pc:chgData name="Huber Florian" userId="e447029a-6328-4a09-9410-16b2071bbfe0" providerId="ADAL" clId="{5028265C-BF46-5C49-A500-97481FFF7093}" dt="2022-09-29T07:55:00.222" v="14" actId="20578"/>
        <pc:sldMkLst>
          <pc:docMk/>
          <pc:sldMk cId="1386785360" sldId="442"/>
        </pc:sldMkLst>
      </pc:sldChg>
      <pc:sldChg chg="add ord">
        <pc:chgData name="Huber Florian" userId="e447029a-6328-4a09-9410-16b2071bbfe0" providerId="ADAL" clId="{5028265C-BF46-5C49-A500-97481FFF7093}" dt="2022-09-29T08:33:15.555" v="189" actId="20578"/>
        <pc:sldMkLst>
          <pc:docMk/>
          <pc:sldMk cId="2564687673" sldId="443"/>
        </pc:sldMkLst>
      </pc:sldChg>
      <pc:sldChg chg="modSp add del mod ord">
        <pc:chgData name="Huber Florian" userId="e447029a-6328-4a09-9410-16b2071bbfe0" providerId="ADAL" clId="{5028265C-BF46-5C49-A500-97481FFF7093}" dt="2022-09-29T09:23:44.182" v="1760" actId="2696"/>
        <pc:sldMkLst>
          <pc:docMk/>
          <pc:sldMk cId="970112049" sldId="444"/>
        </pc:sldMkLst>
        <pc:spChg chg="mod">
          <ac:chgData name="Huber Florian" userId="e447029a-6328-4a09-9410-16b2071bbfe0" providerId="ADAL" clId="{5028265C-BF46-5C49-A500-97481FFF7093}" dt="2022-09-29T08:26:57.913" v="24" actId="14100"/>
          <ac:spMkLst>
            <pc:docMk/>
            <pc:sldMk cId="970112049" sldId="444"/>
            <ac:spMk id="2" creationId="{9F024267-CF9F-6EBC-0460-E37198F64BBD}"/>
          </ac:spMkLst>
        </pc:spChg>
        <pc:spChg chg="mod">
          <ac:chgData name="Huber Florian" userId="e447029a-6328-4a09-9410-16b2071bbfe0" providerId="ADAL" clId="{5028265C-BF46-5C49-A500-97481FFF7093}" dt="2022-09-29T08:26:28.934" v="21"/>
          <ac:spMkLst>
            <pc:docMk/>
            <pc:sldMk cId="970112049" sldId="444"/>
            <ac:spMk id="3" creationId="{6C5206B5-25AC-00B4-D56A-5C42162B1E9B}"/>
          </ac:spMkLst>
        </pc:spChg>
        <pc:spChg chg="mod">
          <ac:chgData name="Huber Florian" userId="e447029a-6328-4a09-9410-16b2071bbfe0" providerId="ADAL" clId="{5028265C-BF46-5C49-A500-97481FFF7093}" dt="2022-09-29T08:31:51.558" v="182" actId="20577"/>
          <ac:spMkLst>
            <pc:docMk/>
            <pc:sldMk cId="970112049" sldId="444"/>
            <ac:spMk id="6" creationId="{64318F2D-CDDA-F58A-0531-7FB182EBF4FB}"/>
          </ac:spMkLst>
        </pc:spChg>
      </pc:sldChg>
      <pc:sldChg chg="add del">
        <pc:chgData name="Huber Florian" userId="e447029a-6328-4a09-9410-16b2071bbfe0" providerId="ADAL" clId="{5028265C-BF46-5C49-A500-97481FFF7093}" dt="2022-09-29T08:36:50.136" v="256" actId="2696"/>
        <pc:sldMkLst>
          <pc:docMk/>
          <pc:sldMk cId="2329063644" sldId="445"/>
        </pc:sldMkLst>
      </pc:sldChg>
      <pc:sldChg chg="addSp delSp modSp add mod ord modClrScheme chgLayout">
        <pc:chgData name="Huber Florian" userId="e447029a-6328-4a09-9410-16b2071bbfe0" providerId="ADAL" clId="{5028265C-BF46-5C49-A500-97481FFF7093}" dt="2022-09-29T09:00:33.698" v="1067" actId="20577"/>
        <pc:sldMkLst>
          <pc:docMk/>
          <pc:sldMk cId="3720008540" sldId="445"/>
        </pc:sldMkLst>
        <pc:spChg chg="add mod ord">
          <ac:chgData name="Huber Florian" userId="e447029a-6328-4a09-9410-16b2071bbfe0" providerId="ADAL" clId="{5028265C-BF46-5C49-A500-97481FFF7093}" dt="2022-09-29T09:00:33.698" v="1067" actId="20577"/>
          <ac:spMkLst>
            <pc:docMk/>
            <pc:sldMk cId="3720008540" sldId="445"/>
            <ac:spMk id="2" creationId="{FA08EFCE-B2AD-E339-94B1-1E80AC125FE1}"/>
          </ac:spMkLst>
        </pc:spChg>
        <pc:spChg chg="mod ord">
          <ac:chgData name="Huber Florian" userId="e447029a-6328-4a09-9410-16b2071bbfe0" providerId="ADAL" clId="{5028265C-BF46-5C49-A500-97481FFF7093}" dt="2022-09-29T08:40:09.918" v="351" actId="700"/>
          <ac:spMkLst>
            <pc:docMk/>
            <pc:sldMk cId="3720008540" sldId="445"/>
            <ac:spMk id="4" creationId="{5596EEB1-77DD-2FB6-E4AA-1D13411C12F1}"/>
          </ac:spMkLst>
        </pc:spChg>
        <pc:spChg chg="mod ord">
          <ac:chgData name="Huber Florian" userId="e447029a-6328-4a09-9410-16b2071bbfe0" providerId="ADAL" clId="{5028265C-BF46-5C49-A500-97481FFF7093}" dt="2022-09-29T08:40:09.918" v="351" actId="700"/>
          <ac:spMkLst>
            <pc:docMk/>
            <pc:sldMk cId="3720008540" sldId="445"/>
            <ac:spMk id="5" creationId="{678DF993-0CA5-C1A4-3593-514B9198CF41}"/>
          </ac:spMkLst>
        </pc:spChg>
        <pc:spChg chg="mod ord">
          <ac:chgData name="Huber Florian" userId="e447029a-6328-4a09-9410-16b2071bbfe0" providerId="ADAL" clId="{5028265C-BF46-5C49-A500-97481FFF7093}" dt="2022-09-29T08:40:09.918" v="351" actId="700"/>
          <ac:spMkLst>
            <pc:docMk/>
            <pc:sldMk cId="3720008540" sldId="445"/>
            <ac:spMk id="6" creationId="{C3CF6B1A-34A5-1D27-86E4-4BB1047D7A98}"/>
          </ac:spMkLst>
        </pc:spChg>
        <pc:spChg chg="mod ord">
          <ac:chgData name="Huber Florian" userId="e447029a-6328-4a09-9410-16b2071bbfe0" providerId="ADAL" clId="{5028265C-BF46-5C49-A500-97481FFF7093}" dt="2022-09-29T08:47:15.158" v="423" actId="113"/>
          <ac:spMkLst>
            <pc:docMk/>
            <pc:sldMk cId="3720008540" sldId="445"/>
            <ac:spMk id="7" creationId="{D01D168F-0568-D17F-D6BD-0A84ED801F62}"/>
          </ac:spMkLst>
        </pc:spChg>
        <pc:picChg chg="del">
          <ac:chgData name="Huber Florian" userId="e447029a-6328-4a09-9410-16b2071bbfe0" providerId="ADAL" clId="{5028265C-BF46-5C49-A500-97481FFF7093}" dt="2022-09-29T08:38:30.018" v="265" actId="478"/>
          <ac:picMkLst>
            <pc:docMk/>
            <pc:sldMk cId="3720008540" sldId="445"/>
            <ac:picMk id="4098" creationId="{6836B296-A708-9A38-1B9B-3948231E2EBF}"/>
          </ac:picMkLst>
        </pc:picChg>
      </pc:sldChg>
      <pc:sldChg chg="modSp add mod">
        <pc:chgData name="Huber Florian" userId="e447029a-6328-4a09-9410-16b2071bbfe0" providerId="ADAL" clId="{5028265C-BF46-5C49-A500-97481FFF7093}" dt="2022-09-29T09:08:04.098" v="1217" actId="20577"/>
        <pc:sldMkLst>
          <pc:docMk/>
          <pc:sldMk cId="4134798276" sldId="446"/>
        </pc:sldMkLst>
        <pc:spChg chg="mod">
          <ac:chgData name="Huber Florian" userId="e447029a-6328-4a09-9410-16b2071bbfe0" providerId="ADAL" clId="{5028265C-BF46-5C49-A500-97481FFF7093}" dt="2022-09-29T09:08:04.098" v="1217" actId="20577"/>
          <ac:spMkLst>
            <pc:docMk/>
            <pc:sldMk cId="4134798276" sldId="446"/>
            <ac:spMk id="2" creationId="{FA08EFCE-B2AD-E339-94B1-1E80AC125FE1}"/>
          </ac:spMkLst>
        </pc:spChg>
        <pc:spChg chg="mod">
          <ac:chgData name="Huber Florian" userId="e447029a-6328-4a09-9410-16b2071bbfe0" providerId="ADAL" clId="{5028265C-BF46-5C49-A500-97481FFF7093}" dt="2022-09-29T09:05:00.064" v="1128" actId="20577"/>
          <ac:spMkLst>
            <pc:docMk/>
            <pc:sldMk cId="4134798276" sldId="446"/>
            <ac:spMk id="6" creationId="{C3CF6B1A-34A5-1D27-86E4-4BB1047D7A98}"/>
          </ac:spMkLst>
        </pc:spChg>
        <pc:spChg chg="mod">
          <ac:chgData name="Huber Florian" userId="e447029a-6328-4a09-9410-16b2071bbfe0" providerId="ADAL" clId="{5028265C-BF46-5C49-A500-97481FFF7093}" dt="2022-09-29T09:05:51.399" v="1182" actId="20577"/>
          <ac:spMkLst>
            <pc:docMk/>
            <pc:sldMk cId="4134798276" sldId="446"/>
            <ac:spMk id="7" creationId="{D01D168F-0568-D17F-D6BD-0A84ED801F62}"/>
          </ac:spMkLst>
        </pc:spChg>
      </pc:sldChg>
      <pc:sldChg chg="delSp modSp new mod">
        <pc:chgData name="Huber Florian" userId="e447029a-6328-4a09-9410-16b2071bbfe0" providerId="ADAL" clId="{5028265C-BF46-5C49-A500-97481FFF7093}" dt="2022-09-29T09:25:00.707" v="1770" actId="478"/>
        <pc:sldMkLst>
          <pc:docMk/>
          <pc:sldMk cId="891899026" sldId="447"/>
        </pc:sldMkLst>
        <pc:spChg chg="mod">
          <ac:chgData name="Huber Florian" userId="e447029a-6328-4a09-9410-16b2071bbfe0" providerId="ADAL" clId="{5028265C-BF46-5C49-A500-97481FFF7093}" dt="2022-09-29T09:24:57.918" v="1769" actId="113"/>
          <ac:spMkLst>
            <pc:docMk/>
            <pc:sldMk cId="891899026" sldId="447"/>
            <ac:spMk id="2" creationId="{5B530B14-B7D7-B5A3-5B52-19778E0303AB}"/>
          </ac:spMkLst>
        </pc:spChg>
        <pc:spChg chg="del">
          <ac:chgData name="Huber Florian" userId="e447029a-6328-4a09-9410-16b2071bbfe0" providerId="ADAL" clId="{5028265C-BF46-5C49-A500-97481FFF7093}" dt="2022-09-29T09:25:00.707" v="1770" actId="478"/>
          <ac:spMkLst>
            <pc:docMk/>
            <pc:sldMk cId="891899026" sldId="447"/>
            <ac:spMk id="3" creationId="{ED3C2E87-9BE5-9473-D71B-CC1B8FF95804}"/>
          </ac:spMkLst>
        </pc:spChg>
      </pc:sldChg>
      <pc:sldChg chg="modSp add mod ord">
        <pc:chgData name="Huber Florian" userId="e447029a-6328-4a09-9410-16b2071bbfe0" providerId="ADAL" clId="{5028265C-BF46-5C49-A500-97481FFF7093}" dt="2022-09-29T09:27:51.341" v="1821" actId="20577"/>
        <pc:sldMkLst>
          <pc:docMk/>
          <pc:sldMk cId="4155452619" sldId="448"/>
        </pc:sldMkLst>
        <pc:spChg chg="mod">
          <ac:chgData name="Huber Florian" userId="e447029a-6328-4a09-9410-16b2071bbfe0" providerId="ADAL" clId="{5028265C-BF46-5C49-A500-97481FFF7093}" dt="2022-09-29T09:27:17.101" v="1791" actId="14100"/>
          <ac:spMkLst>
            <pc:docMk/>
            <pc:sldMk cId="4155452619" sldId="448"/>
            <ac:spMk id="2" creationId="{9F024267-CF9F-6EBC-0460-E37198F64BBD}"/>
          </ac:spMkLst>
        </pc:spChg>
        <pc:spChg chg="mod">
          <ac:chgData name="Huber Florian" userId="e447029a-6328-4a09-9410-16b2071bbfe0" providerId="ADAL" clId="{5028265C-BF46-5C49-A500-97481FFF7093}" dt="2022-09-29T09:26:54.258" v="1788" actId="20577"/>
          <ac:spMkLst>
            <pc:docMk/>
            <pc:sldMk cId="4155452619" sldId="448"/>
            <ac:spMk id="3" creationId="{6C5206B5-25AC-00B4-D56A-5C42162B1E9B}"/>
          </ac:spMkLst>
        </pc:spChg>
        <pc:spChg chg="mod">
          <ac:chgData name="Huber Florian" userId="e447029a-6328-4a09-9410-16b2071bbfe0" providerId="ADAL" clId="{5028265C-BF46-5C49-A500-97481FFF7093}" dt="2022-09-29T09:27:51.341" v="1821" actId="20577"/>
          <ac:spMkLst>
            <pc:docMk/>
            <pc:sldMk cId="4155452619" sldId="448"/>
            <ac:spMk id="6" creationId="{64318F2D-CDDA-F58A-0531-7FB182EBF4FB}"/>
          </ac:spMkLst>
        </pc:spChg>
      </pc:sldChg>
      <pc:sldChg chg="addSp delSp modSp new mod modClrScheme chgLayout">
        <pc:chgData name="Huber Florian" userId="e447029a-6328-4a09-9410-16b2071bbfe0" providerId="ADAL" clId="{5028265C-BF46-5C49-A500-97481FFF7093}" dt="2022-09-29T13:38:41.415" v="2004" actId="207"/>
        <pc:sldMkLst>
          <pc:docMk/>
          <pc:sldMk cId="153179798" sldId="449"/>
        </pc:sldMkLst>
        <pc:spChg chg="del mod ord">
          <ac:chgData name="Huber Florian" userId="e447029a-6328-4a09-9410-16b2071bbfe0" providerId="ADAL" clId="{5028265C-BF46-5C49-A500-97481FFF7093}" dt="2022-09-29T13:38:21.483" v="1963" actId="700"/>
          <ac:spMkLst>
            <pc:docMk/>
            <pc:sldMk cId="153179798" sldId="449"/>
            <ac:spMk id="2" creationId="{FB09A50B-142F-5558-1DFD-6893FDED8255}"/>
          </ac:spMkLst>
        </pc:spChg>
        <pc:spChg chg="del mod ord">
          <ac:chgData name="Huber Florian" userId="e447029a-6328-4a09-9410-16b2071bbfe0" providerId="ADAL" clId="{5028265C-BF46-5C49-A500-97481FFF7093}" dt="2022-09-29T13:38:21.483" v="1963" actId="700"/>
          <ac:spMkLst>
            <pc:docMk/>
            <pc:sldMk cId="153179798" sldId="449"/>
            <ac:spMk id="3" creationId="{36FF3B0F-554A-039C-F096-1B76DFCAEE22}"/>
          </ac:spMkLst>
        </pc:spChg>
        <pc:spChg chg="mod ord">
          <ac:chgData name="Huber Florian" userId="e447029a-6328-4a09-9410-16b2071bbfe0" providerId="ADAL" clId="{5028265C-BF46-5C49-A500-97481FFF7093}" dt="2022-09-29T13:38:21.483" v="1963" actId="700"/>
          <ac:spMkLst>
            <pc:docMk/>
            <pc:sldMk cId="153179798" sldId="449"/>
            <ac:spMk id="4" creationId="{700CCA73-77D4-3592-62B8-5A2332D1774B}"/>
          </ac:spMkLst>
        </pc:spChg>
        <pc:spChg chg="mod ord">
          <ac:chgData name="Huber Florian" userId="e447029a-6328-4a09-9410-16b2071bbfe0" providerId="ADAL" clId="{5028265C-BF46-5C49-A500-97481FFF7093}" dt="2022-09-29T13:38:21.483" v="1963" actId="700"/>
          <ac:spMkLst>
            <pc:docMk/>
            <pc:sldMk cId="153179798" sldId="449"/>
            <ac:spMk id="5" creationId="{64C66D52-B1CB-40EE-E57B-318D9466D630}"/>
          </ac:spMkLst>
        </pc:spChg>
        <pc:spChg chg="add mod ord">
          <ac:chgData name="Huber Florian" userId="e447029a-6328-4a09-9410-16b2071bbfe0" providerId="ADAL" clId="{5028265C-BF46-5C49-A500-97481FFF7093}" dt="2022-09-29T13:38:41.415" v="2004" actId="207"/>
          <ac:spMkLst>
            <pc:docMk/>
            <pc:sldMk cId="153179798" sldId="449"/>
            <ac:spMk id="6" creationId="{1F619275-08BF-46B8-7149-8283E8F33540}"/>
          </ac:spMkLst>
        </pc:spChg>
        <pc:spChg chg="add mod ord">
          <ac:chgData name="Huber Florian" userId="e447029a-6328-4a09-9410-16b2071bbfe0" providerId="ADAL" clId="{5028265C-BF46-5C49-A500-97481FFF7093}" dt="2022-09-29T13:38:37.544" v="2003" actId="20577"/>
          <ac:spMkLst>
            <pc:docMk/>
            <pc:sldMk cId="153179798" sldId="449"/>
            <ac:spMk id="7" creationId="{935F5EC8-F5D4-1B37-D982-AF0A56FE0924}"/>
          </ac:spMkLst>
        </pc:spChg>
      </pc:sldChg>
      <pc:sldChg chg="modSp add del mod">
        <pc:chgData name="Huber Florian" userId="e447029a-6328-4a09-9410-16b2071bbfe0" providerId="ADAL" clId="{5028265C-BF46-5C49-A500-97481FFF7093}" dt="2022-09-29T10:43:47.222" v="1894" actId="2696"/>
        <pc:sldMkLst>
          <pc:docMk/>
          <pc:sldMk cId="4278064758" sldId="449"/>
        </pc:sldMkLst>
        <pc:spChg chg="mod">
          <ac:chgData name="Huber Florian" userId="e447029a-6328-4a09-9410-16b2071bbfe0" providerId="ADAL" clId="{5028265C-BF46-5C49-A500-97481FFF7093}" dt="2022-09-29T09:29:39.342" v="1893" actId="20577"/>
          <ac:spMkLst>
            <pc:docMk/>
            <pc:sldMk cId="4278064758" sldId="449"/>
            <ac:spMk id="5" creationId="{AB9A5BFE-4874-B34B-8A2A-82D1EB42D68D}"/>
          </ac:spMkLst>
        </pc:spChg>
        <pc:spChg chg="mod">
          <ac:chgData name="Huber Florian" userId="e447029a-6328-4a09-9410-16b2071bbfe0" providerId="ADAL" clId="{5028265C-BF46-5C49-A500-97481FFF7093}" dt="2022-09-29T09:28:51.197" v="1845" actId="20577"/>
          <ac:spMkLst>
            <pc:docMk/>
            <pc:sldMk cId="4278064758" sldId="449"/>
            <ac:spMk id="10" creationId="{55E4EF70-4E3E-1E1E-5105-027198F26F5E}"/>
          </ac:spMkLst>
        </pc:spChg>
      </pc:sldChg>
      <pc:sldChg chg="addSp delSp modSp new mod modClrScheme modShow chgLayout">
        <pc:chgData name="Huber Florian" userId="e447029a-6328-4a09-9410-16b2071bbfe0" providerId="ADAL" clId="{5028265C-BF46-5C49-A500-97481FFF7093}" dt="2022-09-29T14:18:22.167" v="2761" actId="729"/>
        <pc:sldMkLst>
          <pc:docMk/>
          <pc:sldMk cId="2885471718" sldId="450"/>
        </pc:sldMkLst>
        <pc:spChg chg="del mod ord">
          <ac:chgData name="Huber Florian" userId="e447029a-6328-4a09-9410-16b2071bbfe0" providerId="ADAL" clId="{5028265C-BF46-5C49-A500-97481FFF7093}" dt="2022-09-29T13:42:42.859" v="2006" actId="700"/>
          <ac:spMkLst>
            <pc:docMk/>
            <pc:sldMk cId="2885471718" sldId="450"/>
            <ac:spMk id="2" creationId="{884272B3-2534-F841-E86E-C2B869FBB9DC}"/>
          </ac:spMkLst>
        </pc:spChg>
        <pc:spChg chg="del mod ord">
          <ac:chgData name="Huber Florian" userId="e447029a-6328-4a09-9410-16b2071bbfe0" providerId="ADAL" clId="{5028265C-BF46-5C49-A500-97481FFF7093}" dt="2022-09-29T13:42:42.859" v="2006" actId="700"/>
          <ac:spMkLst>
            <pc:docMk/>
            <pc:sldMk cId="2885471718" sldId="450"/>
            <ac:spMk id="3" creationId="{86D6CECA-62D8-43CE-45CF-3E2277DC631E}"/>
          </ac:spMkLst>
        </pc:spChg>
        <pc:spChg chg="mod ord">
          <ac:chgData name="Huber Florian" userId="e447029a-6328-4a09-9410-16b2071bbfe0" providerId="ADAL" clId="{5028265C-BF46-5C49-A500-97481FFF7093}" dt="2022-09-29T13:42:42.859" v="2006" actId="700"/>
          <ac:spMkLst>
            <pc:docMk/>
            <pc:sldMk cId="2885471718" sldId="450"/>
            <ac:spMk id="4" creationId="{50996532-B71C-3301-5AC4-B434FBFCE5A9}"/>
          </ac:spMkLst>
        </pc:spChg>
        <pc:spChg chg="mod ord">
          <ac:chgData name="Huber Florian" userId="e447029a-6328-4a09-9410-16b2071bbfe0" providerId="ADAL" clId="{5028265C-BF46-5C49-A500-97481FFF7093}" dt="2022-09-29T13:42:42.859" v="2006" actId="700"/>
          <ac:spMkLst>
            <pc:docMk/>
            <pc:sldMk cId="2885471718" sldId="450"/>
            <ac:spMk id="5" creationId="{6C773A44-E5C9-05BD-C22E-8F41004AC4ED}"/>
          </ac:spMkLst>
        </pc:spChg>
        <pc:spChg chg="del">
          <ac:chgData name="Huber Florian" userId="e447029a-6328-4a09-9410-16b2071bbfe0" providerId="ADAL" clId="{5028265C-BF46-5C49-A500-97481FFF7093}" dt="2022-09-29T13:42:42.859" v="2006" actId="700"/>
          <ac:spMkLst>
            <pc:docMk/>
            <pc:sldMk cId="2885471718" sldId="450"/>
            <ac:spMk id="6" creationId="{74DC0372-810B-A31C-A3F9-E5316C764E00}"/>
          </ac:spMkLst>
        </pc:spChg>
        <pc:spChg chg="add mod ord">
          <ac:chgData name="Huber Florian" userId="e447029a-6328-4a09-9410-16b2071bbfe0" providerId="ADAL" clId="{5028265C-BF46-5C49-A500-97481FFF7093}" dt="2022-09-29T13:43:20.449" v="2069" actId="207"/>
          <ac:spMkLst>
            <pc:docMk/>
            <pc:sldMk cId="2885471718" sldId="450"/>
            <ac:spMk id="7" creationId="{A5CE8BD3-2D99-FA14-D375-DB08B4073EA0}"/>
          </ac:spMkLst>
        </pc:spChg>
        <pc:spChg chg="add mod ord">
          <ac:chgData name="Huber Florian" userId="e447029a-6328-4a09-9410-16b2071bbfe0" providerId="ADAL" clId="{5028265C-BF46-5C49-A500-97481FFF7093}" dt="2022-09-29T13:43:13.679" v="2068" actId="20577"/>
          <ac:spMkLst>
            <pc:docMk/>
            <pc:sldMk cId="2885471718" sldId="450"/>
            <ac:spMk id="8" creationId="{C5A1CD8F-9D4F-F25C-60B7-4D7FAC8873E8}"/>
          </ac:spMkLst>
        </pc:spChg>
      </pc:sldChg>
      <pc:sldChg chg="add">
        <pc:chgData name="Huber Florian" userId="e447029a-6328-4a09-9410-16b2071bbfe0" providerId="ADAL" clId="{5028265C-BF46-5C49-A500-97481FFF7093}" dt="2022-09-29T13:48:24.772" v="2070" actId="2890"/>
        <pc:sldMkLst>
          <pc:docMk/>
          <pc:sldMk cId="3542827164" sldId="451"/>
        </pc:sldMkLst>
      </pc:sldChg>
      <pc:sldChg chg="addSp delSp modSp new mod modClrScheme chgLayout">
        <pc:chgData name="Huber Florian" userId="e447029a-6328-4a09-9410-16b2071bbfe0" providerId="ADAL" clId="{5028265C-BF46-5C49-A500-97481FFF7093}" dt="2022-09-29T14:28:18.704" v="2814" actId="207"/>
        <pc:sldMkLst>
          <pc:docMk/>
          <pc:sldMk cId="137394463" sldId="452"/>
        </pc:sldMkLst>
        <pc:spChg chg="del mod ord">
          <ac:chgData name="Huber Florian" userId="e447029a-6328-4a09-9410-16b2071bbfe0" providerId="ADAL" clId="{5028265C-BF46-5C49-A500-97481FFF7093}" dt="2022-09-29T14:27:50.599" v="2766" actId="700"/>
          <ac:spMkLst>
            <pc:docMk/>
            <pc:sldMk cId="137394463" sldId="452"/>
            <ac:spMk id="2" creationId="{C3FB2FDC-95B1-C895-30E5-3DCE54AAB43C}"/>
          </ac:spMkLst>
        </pc:spChg>
        <pc:spChg chg="del mod ord">
          <ac:chgData name="Huber Florian" userId="e447029a-6328-4a09-9410-16b2071bbfe0" providerId="ADAL" clId="{5028265C-BF46-5C49-A500-97481FFF7093}" dt="2022-09-29T14:27:50.599" v="2766" actId="700"/>
          <ac:spMkLst>
            <pc:docMk/>
            <pc:sldMk cId="137394463" sldId="452"/>
            <ac:spMk id="3" creationId="{DEEB65D2-E9EA-AC4D-DC77-1B08B5997583}"/>
          </ac:spMkLst>
        </pc:spChg>
        <pc:spChg chg="mod ord">
          <ac:chgData name="Huber Florian" userId="e447029a-6328-4a09-9410-16b2071bbfe0" providerId="ADAL" clId="{5028265C-BF46-5C49-A500-97481FFF7093}" dt="2022-09-29T14:27:50.599" v="2766" actId="700"/>
          <ac:spMkLst>
            <pc:docMk/>
            <pc:sldMk cId="137394463" sldId="452"/>
            <ac:spMk id="4" creationId="{56DAD8EE-9270-FAFE-BA4E-62D7D8544F71}"/>
          </ac:spMkLst>
        </pc:spChg>
        <pc:spChg chg="mod ord">
          <ac:chgData name="Huber Florian" userId="e447029a-6328-4a09-9410-16b2071bbfe0" providerId="ADAL" clId="{5028265C-BF46-5C49-A500-97481FFF7093}" dt="2022-09-29T14:27:50.599" v="2766" actId="700"/>
          <ac:spMkLst>
            <pc:docMk/>
            <pc:sldMk cId="137394463" sldId="452"/>
            <ac:spMk id="5" creationId="{1BE96910-0A3B-8C7F-67FC-752ED4DBAC38}"/>
          </ac:spMkLst>
        </pc:spChg>
        <pc:spChg chg="del">
          <ac:chgData name="Huber Florian" userId="e447029a-6328-4a09-9410-16b2071bbfe0" providerId="ADAL" clId="{5028265C-BF46-5C49-A500-97481FFF7093}" dt="2022-09-29T14:27:50.599" v="2766" actId="700"/>
          <ac:spMkLst>
            <pc:docMk/>
            <pc:sldMk cId="137394463" sldId="452"/>
            <ac:spMk id="6" creationId="{3B04A5CA-4B74-FD5A-8657-0331E600F970}"/>
          </ac:spMkLst>
        </pc:spChg>
        <pc:spChg chg="add mod ord">
          <ac:chgData name="Huber Florian" userId="e447029a-6328-4a09-9410-16b2071bbfe0" providerId="ADAL" clId="{5028265C-BF46-5C49-A500-97481FFF7093}" dt="2022-09-29T14:28:18.704" v="2814" actId="207"/>
          <ac:spMkLst>
            <pc:docMk/>
            <pc:sldMk cId="137394463" sldId="452"/>
            <ac:spMk id="7" creationId="{D2059401-11B8-153F-AB1D-F6E200B3F9A2}"/>
          </ac:spMkLst>
        </pc:spChg>
        <pc:spChg chg="add mod ord">
          <ac:chgData name="Huber Florian" userId="e447029a-6328-4a09-9410-16b2071bbfe0" providerId="ADAL" clId="{5028265C-BF46-5C49-A500-97481FFF7093}" dt="2022-09-29T14:28:15.683" v="2813" actId="20577"/>
          <ac:spMkLst>
            <pc:docMk/>
            <pc:sldMk cId="137394463" sldId="452"/>
            <ac:spMk id="8" creationId="{57010C6E-6DB6-6703-6121-5E575DE19E5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04.10.2022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Interaktionselemente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Interaktionselemente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Interaktionselemente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Interaktionselemente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eblog.datenwerk.at/2021/03/16/kreativmethode-crazy-8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kreativit&#228;tstechniken.info/ideen-bewerten-und-auswaehlen/ideen-bewerten-die-how-wow-now-matrix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kreativit&#228;tstechniken.info/ideen-bewerten-und-auswaehlen/ideen-bewerten-die-how-wow-now-matrix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itlab.com/harald.mueller/aktuelle.kurse/-/blob/master/m322/50%20UI%20Patterns/50-Dos-and-Donts-For-UI-Design.pdf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Steuerelemen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958193"/>
          </a:xfrm>
        </p:spPr>
        <p:txBody>
          <a:bodyPr anchor="b"/>
          <a:lstStyle/>
          <a:p>
            <a:r>
              <a:rPr lang="de-DE" b="0" dirty="0"/>
              <a:t>Design Thinking </a:t>
            </a:r>
            <a:r>
              <a:rPr lang="de-DE" dirty="0"/>
              <a:t>Phase 4</a:t>
            </a:r>
            <a:endParaRPr lang="de-DE" b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B3133A3-61F1-5D40-DED6-043AB8E7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513" y="1678193"/>
            <a:ext cx="6122973" cy="408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2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30B14-B7D7-B5A3-5B52-19778E030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Willkommen im </a:t>
            </a:r>
            <a:r>
              <a:rPr lang="de-DE" dirty="0"/>
              <a:t>Lösungsraum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51A6C5-A7B3-E2BE-8BB0-E6AEB36FE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Interaktionselemente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DBF169-1C07-B8BD-416B-852A24CEC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D7416E7-2574-5B77-8FD5-B46846F06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029" y="3142704"/>
            <a:ext cx="4735942" cy="315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99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530096" cy="3240000"/>
          </a:xfrm>
        </p:spPr>
        <p:txBody>
          <a:bodyPr/>
          <a:lstStyle/>
          <a:p>
            <a:r>
              <a:rPr lang="de-CH" dirty="0"/>
              <a:t>«Entwickle für jede Nutzergruppe viele Ideen und visualisiere sie.»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Ideen sammeln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Welche Ideen haben wir?</a:t>
            </a:r>
          </a:p>
          <a:p>
            <a:endParaRPr lang="de-DE" sz="2400" dirty="0"/>
          </a:p>
          <a:p>
            <a:r>
              <a:rPr lang="de-DE" sz="2400" dirty="0"/>
              <a:t>Welche Lösungen gibt es bereits?</a:t>
            </a:r>
          </a:p>
          <a:p>
            <a:r>
              <a:rPr lang="de-DE" sz="2400" dirty="0"/>
              <a:t>Welche Ideen fallen uns spontan ein?</a:t>
            </a:r>
          </a:p>
          <a:p>
            <a:r>
              <a:rPr lang="de-DE" sz="2400" dirty="0"/>
              <a:t>Was wäre die beste Nutzererfahrung?</a:t>
            </a:r>
          </a:p>
          <a:p>
            <a:r>
              <a:rPr lang="de-DE" sz="2400" dirty="0"/>
              <a:t>Was wäre der </a:t>
            </a:r>
            <a:r>
              <a:rPr lang="de-DE" sz="2400" dirty="0" err="1"/>
              <a:t>Worst</a:t>
            </a:r>
            <a:r>
              <a:rPr lang="de-DE" sz="2400" dirty="0"/>
              <a:t> Case?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415545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3240000"/>
          </a:xfrm>
        </p:spPr>
        <p:txBody>
          <a:bodyPr/>
          <a:lstStyle/>
          <a:p>
            <a:r>
              <a:rPr lang="de-CH" dirty="0"/>
              <a:t>«Schnelle Ideen brauchen eine </a:t>
            </a:r>
            <a:r>
              <a:rPr lang="de-CH" dirty="0" err="1"/>
              <a:t>Timebox</a:t>
            </a:r>
            <a:r>
              <a:rPr lang="de-CH" dirty="0"/>
              <a:t>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  </a:t>
            </a:r>
            <a:r>
              <a:rPr lang="de-DE" dirty="0">
                <a:hlinkClick r:id="rId2"/>
              </a:rPr>
              <a:t>So geht Crazy 8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Crazy 8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 dirty="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A08EFCE-B2AD-E339-94B1-1E80AC125FE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174701"/>
            <a:ext cx="6480000" cy="5040000"/>
          </a:xfrm>
        </p:spPr>
        <p:txBody>
          <a:bodyPr/>
          <a:lstStyle/>
          <a:p>
            <a:pPr marL="4762" indent="0">
              <a:buNone/>
            </a:pPr>
            <a:r>
              <a:rPr lang="de-CH" b="1" dirty="0"/>
              <a:t>Regeln</a:t>
            </a:r>
          </a:p>
          <a:p>
            <a:pPr>
              <a:lnSpc>
                <a:spcPct val="150000"/>
              </a:lnSpc>
            </a:pPr>
            <a:r>
              <a:rPr lang="de-CH" sz="2400" dirty="0"/>
              <a:t>Ein leeres A4-Blatt 3x falten und so in 8 gleich grosse Bereiche aufteilen.</a:t>
            </a:r>
          </a:p>
          <a:p>
            <a:pPr>
              <a:lnSpc>
                <a:spcPct val="150000"/>
              </a:lnSpc>
            </a:pPr>
            <a:r>
              <a:rPr lang="de-CH" sz="2400" dirty="0" err="1"/>
              <a:t>Timer</a:t>
            </a:r>
            <a:r>
              <a:rPr lang="de-CH" sz="2400" dirty="0"/>
              <a:t> auf 8 Minuten stellen und starten, sobald alle bereit sind.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/>
              <a:t>8 Ideen in exakt 8 Minuten scribbeln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/>
              <a:t>Jeder skizziert still und für sich.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/>
              <a:t>Alle stellen Ihre Ideen im Team vor und machen sich Notizen was gefällt.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/>
              <a:t>In einer Schlussrunde teilen, was gefallen hat.</a:t>
            </a:r>
          </a:p>
        </p:txBody>
      </p:sp>
      <p:pic>
        <p:nvPicPr>
          <p:cNvPr id="8" name="Grafik 7">
            <a:hlinkClick r:id="rId2"/>
            <a:extLst>
              <a:ext uri="{FF2B5EF4-FFF2-40B4-BE49-F238E27FC236}">
                <a16:creationId xmlns:a16="http://schemas.microsoft.com/office/drawing/2014/main" id="{BD0F3D9E-819B-5915-9390-3BFD5BDC6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71" y="4239968"/>
            <a:ext cx="2474258" cy="224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0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996532-B71C-3301-5AC4-B434FBFCE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773A44-E5C9-05BD-C22E-8F41004AC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sp>
        <p:nvSpPr>
          <p:cNvPr id="8" name="Titel 5">
            <a:extLst>
              <a:ext uri="{FF2B5EF4-FFF2-40B4-BE49-F238E27FC236}">
                <a16:creationId xmlns:a16="http://schemas.microsoft.com/office/drawing/2014/main" id="{F3173712-074A-4327-9BB7-B0EE1EB6F05B}"/>
              </a:ext>
            </a:extLst>
          </p:cNvPr>
          <p:cNvSpPr txBox="1">
            <a:spLocks/>
          </p:cNvSpPr>
          <p:nvPr/>
        </p:nvSpPr>
        <p:spPr>
          <a:xfrm>
            <a:off x="115438" y="772899"/>
            <a:ext cx="3240000" cy="144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Crazy 8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C2EA0CC-E049-4380-A3F8-689075462949}"/>
              </a:ext>
            </a:extLst>
          </p:cNvPr>
          <p:cNvSpPr txBox="1"/>
          <p:nvPr/>
        </p:nvSpPr>
        <p:spPr>
          <a:xfrm>
            <a:off x="4637061" y="1293079"/>
            <a:ext cx="5846857" cy="3894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Ideen sammeln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Ideen zusammentragen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Ideen einander vorstellen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Ideen einordnen und bewerten</a:t>
            </a:r>
          </a:p>
        </p:txBody>
      </p:sp>
    </p:spTree>
    <p:extLst>
      <p:ext uri="{BB962C8B-B14F-4D97-AF65-F5344CB8AC3E}">
        <p14:creationId xmlns:p14="http://schemas.microsoft.com/office/powerpoint/2010/main" val="288547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3240000"/>
          </a:xfrm>
        </p:spPr>
        <p:txBody>
          <a:bodyPr/>
          <a:lstStyle/>
          <a:p>
            <a:r>
              <a:rPr lang="de-CH" dirty="0"/>
              <a:t>«Ideen bewerten ist nie Objektiv.»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  </a:t>
            </a:r>
            <a:r>
              <a:rPr lang="de-DE" dirty="0">
                <a:hlinkClick r:id="rId2"/>
              </a:rPr>
              <a:t>Wie es funktioniert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now</a:t>
            </a:r>
            <a:r>
              <a:rPr lang="de-DE" dirty="0"/>
              <a:t>!-</a:t>
            </a:r>
            <a:r>
              <a:rPr lang="de-DE" dirty="0" err="1"/>
              <a:t>how</a:t>
            </a:r>
            <a:r>
              <a:rPr lang="de-DE" dirty="0"/>
              <a:t>?-wow!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A08EFCE-B2AD-E339-94B1-1E80AC125FE1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CH" b="1" dirty="0"/>
              <a:t>mit einer Bewertungsmatrix</a:t>
            </a:r>
          </a:p>
          <a:p>
            <a:pPr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pic>
        <p:nvPicPr>
          <p:cNvPr id="8" name="Grafik 7">
            <a:hlinkClick r:id="rId2"/>
            <a:extLst>
              <a:ext uri="{FF2B5EF4-FFF2-40B4-BE49-F238E27FC236}">
                <a16:creationId xmlns:a16="http://schemas.microsoft.com/office/drawing/2014/main" id="{F7A3C012-8240-2C54-4848-3AA78335F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642" y="4249269"/>
            <a:ext cx="2222256" cy="222225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B15D23-628A-9302-2971-8A3BEAC40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023" y="1440000"/>
            <a:ext cx="5378823" cy="498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9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3240000"/>
          </a:xfrm>
        </p:spPr>
        <p:txBody>
          <a:bodyPr/>
          <a:lstStyle/>
          <a:p>
            <a:r>
              <a:rPr lang="de-CH" dirty="0"/>
              <a:t>«Ideen bewerten ist nie Objektiv.»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  </a:t>
            </a:r>
            <a:r>
              <a:rPr lang="de-DE" dirty="0">
                <a:hlinkClick r:id="rId2"/>
              </a:rPr>
              <a:t>Wie es funktioniert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now</a:t>
            </a:r>
            <a:r>
              <a:rPr lang="de-DE" dirty="0"/>
              <a:t>!-</a:t>
            </a:r>
            <a:r>
              <a:rPr lang="de-DE" dirty="0" err="1"/>
              <a:t>how</a:t>
            </a:r>
            <a:r>
              <a:rPr lang="de-DE" dirty="0"/>
              <a:t>?-wow!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A08EFCE-B2AD-E339-94B1-1E80AC125FE1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CH" b="1" dirty="0"/>
              <a:t>Die Bewertungsmatrix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Ideen, die kaum machbar und nicht besonders originell sind, können vermutlich ruhigen Gewissens verworfen werden.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b="1" dirty="0"/>
              <a:t>NOW!</a:t>
            </a:r>
            <a:r>
              <a:rPr lang="de-CH" sz="2400" dirty="0"/>
              <a:t> Ideen, die sehr gut machbar, wenn auch nicht besonders originell sind.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b="1" dirty="0"/>
              <a:t>HOW?</a:t>
            </a:r>
            <a:r>
              <a:rPr lang="de-CH" sz="2400" dirty="0"/>
              <a:t> Ideen, die vermutlich nicht so leicht umzusetzen sind, aber sehr originell.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b="1" dirty="0"/>
              <a:t>WOW!</a:t>
            </a:r>
            <a:r>
              <a:rPr lang="de-CH" sz="2400" dirty="0"/>
              <a:t> Ideen, die sowohl gut umzusetzen und besonders originell sind.</a:t>
            </a:r>
          </a:p>
          <a:p>
            <a:pPr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pic>
        <p:nvPicPr>
          <p:cNvPr id="8" name="Grafik 7">
            <a:hlinkClick r:id="rId2"/>
            <a:extLst>
              <a:ext uri="{FF2B5EF4-FFF2-40B4-BE49-F238E27FC236}">
                <a16:creationId xmlns:a16="http://schemas.microsoft.com/office/drawing/2014/main" id="{F7A3C012-8240-2C54-4848-3AA78335F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642" y="4249269"/>
            <a:ext cx="2222256" cy="222225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13CA34D-EA43-295E-C74D-4BDB2DAFE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661" y="4739629"/>
            <a:ext cx="1877060" cy="174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7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wrap="square" anchor="b">
            <a:spAutoFit/>
          </a:bodyPr>
          <a:lstStyle/>
          <a:p>
            <a:r>
              <a:rPr lang="de-DE" dirty="0"/>
              <a:t>Gestaltungsmuster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A24A2A-5926-664A-ED76-0008D6112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Welche Bausteine und Muster gibt es?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301797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3522" cy="3240000"/>
          </a:xfrm>
        </p:spPr>
        <p:txBody>
          <a:bodyPr/>
          <a:lstStyle/>
          <a:p>
            <a:r>
              <a:rPr lang="de-CH" dirty="0"/>
              <a:t>«Nutzerzentriert heisst, sich an den Bedürfnissen der Nutzer auszurichten.»</a:t>
            </a:r>
          </a:p>
          <a:p>
            <a:r>
              <a:rPr lang="de-DE" b="1" dirty="0"/>
              <a:t>Gruppenarbeit</a:t>
            </a:r>
            <a:br>
              <a:rPr lang="de-DE" dirty="0"/>
            </a:b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50 UI-Patterns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Dos and Don’ts</a:t>
            </a:r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r>
              <a:rPr lang="de-CH" sz="2400" dirty="0"/>
              <a:t>Laden Sie unter Dateien/Medien das PDF mit den </a:t>
            </a:r>
            <a:r>
              <a:rPr lang="de-CH" sz="2400" dirty="0">
                <a:hlinkClick r:id="rId2"/>
              </a:rPr>
              <a:t>50 UI-Patterns</a:t>
            </a:r>
            <a:endParaRPr lang="de-CH" sz="2400" dirty="0"/>
          </a:p>
          <a:p>
            <a:r>
              <a:rPr lang="de-CH" sz="2400" dirty="0"/>
              <a:t>Gehen Sie </a:t>
            </a:r>
            <a:r>
              <a:rPr lang="de-CH" sz="2400" dirty="0">
                <a:highlight>
                  <a:srgbClr val="FFFF00"/>
                </a:highlight>
              </a:rPr>
              <a:t>10 der </a:t>
            </a:r>
            <a:r>
              <a:rPr lang="de-CH" sz="2400">
                <a:highlight>
                  <a:srgbClr val="FFFF00"/>
                </a:highlight>
              </a:rPr>
              <a:t>50 Tipps </a:t>
            </a:r>
            <a:r>
              <a:rPr lang="de-CH" sz="2400" dirty="0"/>
              <a:t>durch und notieren Sie, was Sie für Ihre Lösung nutzen könnten</a:t>
            </a:r>
          </a:p>
          <a:p>
            <a:r>
              <a:rPr lang="de-CH" sz="2400" dirty="0"/>
              <a:t>Und besprechen Sie die Probleme &amp; Lösungen zusammen im Team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7" name="Grafik 6">
            <a:hlinkClick r:id="rId2"/>
            <a:extLst>
              <a:ext uri="{FF2B5EF4-FFF2-40B4-BE49-F238E27FC236}">
                <a16:creationId xmlns:a16="http://schemas.microsoft.com/office/drawing/2014/main" id="{69ACAC7F-B039-808B-3CBC-5BE3F6F1E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116" y="3682845"/>
            <a:ext cx="2642812" cy="26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361806" cy="3240000"/>
          </a:xfrm>
        </p:spPr>
        <p:txBody>
          <a:bodyPr/>
          <a:lstStyle/>
          <a:p>
            <a:r>
              <a:rPr lang="de-CH" dirty="0"/>
              <a:t>«Interaktionselemente sind die Bausteine der Benutzerschnittstelle.»</a:t>
            </a:r>
          </a:p>
          <a:p>
            <a:endParaRPr lang="de-DE" dirty="0"/>
          </a:p>
          <a:p>
            <a:r>
              <a:rPr lang="de-DE" b="1" dirty="0"/>
              <a:t>Wikipedia</a:t>
            </a:r>
            <a:br>
              <a:rPr lang="de-DE" dirty="0"/>
            </a:br>
            <a:r>
              <a:rPr lang="de-DE" dirty="0">
                <a:hlinkClick r:id="rId2"/>
              </a:rPr>
              <a:t>Steuerelement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Aufgabe 9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Interaktionselemente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Interaktionselemente gruppieren</a:t>
            </a:r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Eingabe von Daten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Auswahl von Daten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Anzeige von Daten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Ausführen von Befehlen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Gruppieren von Inhalten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282716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C956FE-C703-42CB-9435-A5E72FD523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574C08-39CE-405E-97CF-7ADEEEB09B68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elements/1.1/"/>
    <ds:schemaRef ds:uri="31e3aa74-77e5-49a1-8f78-22e6cc9b3fd0"/>
    <ds:schemaRef ds:uri="http://purl.org/dc/dcmitype/"/>
    <ds:schemaRef ds:uri="http://schemas.microsoft.com/office/2006/documentManagement/types"/>
    <ds:schemaRef ds:uri="http://schemas.microsoft.com/office/infopath/2007/PartnerControls"/>
    <ds:schemaRef ds:uri="6f6449cb-066c-43a8-b89c-9953a24265bf"/>
    <ds:schemaRef ds:uri="http://www.w3.org/XML/1998/namespace"/>
    <ds:schemaRef ds:uri="76ebd90f-9166-4c6c-a7a8-155772bb0ad7"/>
    <ds:schemaRef ds:uri="35e032a2-eae6-4010-877c-ba37439c3508"/>
  </ds:schemaRefs>
</ds:datastoreItem>
</file>

<file path=customXml/itemProps3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443</Words>
  <Application>Microsoft Office PowerPoint</Application>
  <PresentationFormat>Benutzerdefiniert</PresentationFormat>
  <Paragraphs>81</Paragraphs>
  <Slides>10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Larissa</vt:lpstr>
      <vt:lpstr>Design Thinking Phase 4</vt:lpstr>
      <vt:lpstr>Willkommen im Lösungsraum</vt:lpstr>
      <vt:lpstr>Ideen sammeln</vt:lpstr>
      <vt:lpstr>Crazy 8</vt:lpstr>
      <vt:lpstr>PowerPoint-Präsentation</vt:lpstr>
      <vt:lpstr>now!-how?-wow!</vt:lpstr>
      <vt:lpstr>now!-how?-wow!</vt:lpstr>
      <vt:lpstr>Gestaltungsmuster</vt:lpstr>
      <vt:lpstr>50 UI-Patterns</vt:lpstr>
      <vt:lpstr>Aufgabe 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18</cp:revision>
  <cp:lastPrinted>2022-09-22T04:51:46Z</cp:lastPrinted>
  <dcterms:created xsi:type="dcterms:W3CDTF">2021-08-18T07:37:54Z</dcterms:created>
  <dcterms:modified xsi:type="dcterms:W3CDTF">2022-10-04T08:50:06Z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</Properties>
</file>