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58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17T17:54:12.073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564 78,'896'0,"-1209"-20,-334 14,377-17,76-5,159 28,542 10,457 34,-852-49,-96-4,-41 1,-328 1,311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17T17:54:15.402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1 1,'2'3,"0"0,0 0,0-1,0 1,0 0,1-1,-1 1,1-1,0 0,0 0,0 0,0 0,0 0,0-1,0 0,1 1,-1-1,0 0,1-1,-1 1,1 0,-1-1,1 0,2 0,-4 0,141 19,1-7,0-6,7-7,-84 1,1161-1,-968-24,-166 15,-37 2,0 3,1 1,-1 4,1 2,29 5,22 6,0-6,1-4,29-7,17 2,460 2,-614-1,1 0,-1 1,0-1,0 1,1-1,-1 1,0 0,1 0,-1 0,0 1,1-1,-1 0,0 1,1 0,-1-1,0 1,0 0,0 0,0 0,0 0,0 1,0-1,0 0,0 1,0 0,-1-1,1 1,-1 0,1 0,-1 0,0 0,0 0,1 0,-2 0,1 0,0 0,0 1,-1-1,1 0,-1 1,0-1,1 0,-1 1,0-1,0 0,-1 1,1-1,0 0,-1 0,0 1,1-1,-2 2,-5 12,0 1,-1-1,-1-1,0 0,-1 0,-1-1,-1 0,1 0,-2-2,0 1,-1-2,0 0,0 0,-1-1,-1-1,0-1,0 0,0-1,-1-1,0 0,0-2,-1 0,1 0,-1-2,0 0,0-1,-2-1,-1282-3,768-25,175 14,-37-12,-77 17,504 9,11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17T17:54:17.273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1 103,'125'-20,"252"-6,-377 26,0-1,-1 1,1-1,0 1,0 0,0-1,0 1,0-1,0 1,0 0,0-1,1 1,-1-1,0 1,0-1,0 1,0 0,0-1,1 1,-1 0,0-1,0 1,1 0,-1-1,0 1,1 0,-1-1,0 1,1 0,-1 0,0 0,1-1,-1 1,0 0,1 0,-1 0,-41-9,2 4,3 1,72 2,172-6,-208 8,0 0,-1 0,1 0,0 0,-1-1,1 1,0 0,-1 0,1 0,0 0,-1 0,1 0,0 0,0-1,-1 1,1 0,0 0,0 0,-1 0,1-1,0 1,0 0,0 0,-1-1,1 1,0 0,0-1,0 1,0 0,0 0,-1-1,1 1,0 0,0-1,0 1,0 0,0-1,0 1,0 0,0-1,0 1,0 0,0 0,0-1,1 1,-1 0,0-1,-37-3,-74 2,79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17T17:54:21.104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2257 1720,'-4'0,"-7"4,0 6,-4 6,2 8,-2 5,1 2,0 4,1-3</inkml:trace>
  <inkml:trace contextRef="#ctx0" brushRef="#br0" timeOffset="6524.095">1290 590,'108'-2,"1790"4,-4728-2,2693-1,75-7,77-3,251-9,1439 6,-1216 16,-134-6,-323-1,-52-5,-457-13,-1019-12,1247 30,189-5,44-3,44 2,244-18,-201 26,304-10,68-3,118-33,-441 27,-125 16,-124-4,-1762-85,1625 78,244 11,69 4,1658 2,-821 1,-1225-22,-1000-78,1081 68,-106 27,-258 5,637-1,1174 24,-1100-11,-113 6,-203 4,135-19,-40 4,0 5,1 7,-30 13,126-23,37-10,0 0,0 1,1-1,-1 0,0 0,0 0,0 1,1-1,-1 0,0 0,0 1,0-1,0 0,0 0,0 1,1-1,-1 0,0 0,0 1,0-1,0 0,0 1,0-1,0 0,0 0,0 1,0-1,0 0,0 1,0-1,-1 0,1 0,0 1,0-1,0 0,0 0,0 1,-1-1,1 0,0 0,0 0,0 1,-1-1,1 0,0 0,0 0,31 3,272-3,-300-1,0 0,0 0,0 1,0-1,0 1,0 0,0 0,0 0,0 0,0 0,0 1,0-1,0 1,0 0,0 0,0 0,0 0,-1 0,1 1,0-1,-1 1,1 0,-1-1,0 1,1 1,-1-1,0 0,0 0,-1 1,1-1,0 1,-1 0,1-1,-1 1,0 0,0 0,0 0,0 0,-1 0,1 0,-1 0,0 0,0 0,0 0,0 0,-2 2,-1-1,1 0,-1 0,0 0,-1 0,1-1,-1 1,1-1,-1 0,0 0,0 0,-1 0,1-1,-1 0,1 1,-1-2,1 1,-1-1,0 1,0-1,0 0,0-1,0 0,0 1,0-1,0-1,-4 0,-11 3,-448 17,1299-20,-1008 2,1 8,0 7,-41 15,128-17,55-9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17T17:54:41.601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1002 132,'-536'20,"514"-17,44-1,944-2,-853-4,-117-3,-50-4,-1 2,0 3,-1 2,-10 2,3 0,-283-7,697 10,-183-5,0 7,0 8,141 27,-213-6,-99-20,-102 0,-863-12,943 0,34 0,41 0,-49 0,525 1,-438 13,-87-14,-1 0,1 0,-1 0,1 1,-1-1,1 0,-1 0,1 1,-1-1,1 0,-1 1,0-1,1 1,-1-1,0 0,1 1,-1-1,0 1,0-1,1 1,-1-1,0 1,0-1,0 1,0-1,1 1,-1-1,0 1,0-1,0 1,0-1,0 1,0-1,-1 1,1-1,0 1,0-1,0 1,0-1,-1 1,1-1,0 1,0-1,-1 1,1-1,0 0,-1 1,1-1,0 1,-1-1,1 0,-1 1,1-1,-1 0,1 0,-1 1,1-1,-1 0,1 0,-1 0,1 0,-1 0,1 1,-1-1,1 0,-1 0,1 0,-1 0,-43 14,-39-2,-2-3,1-5,-33-3,55-1,-305 0,920-1,-1663 1,1517-21,-42 9,-364 12,0 0,0 1,0-1,0 0,-1 1,1-1,0 0,0 0,0 0,0 0,0 0,0 0,0 0,-1 0,1 0,0-1,0 1,0 0,0 0,0-1,-1 1,1-1,0 1,0-1,-1 1,1-1,0 1,-1-1,1 0,0 1,-1-1,1 0,-1 1,1-1,-1 0,0 0,1 0,-1 1,0-1,1 0,-1 0,0 0,0 0,0 0,0 1,0-1,0 0,0 0,0 0,0 0,0 0,0 0,-1 0,1 0,-144-41,-649-80,692 101,62 7,40 14,-1 0,1 1,-1-1,0 0,1 0,-1 0,1 0,-1 0,1 0,-1 0,0 0,1 0,-1 0,1 0,-1 0,1 0,-1-1,0 1,1 0,-1 0,1 0,-1 0,0-1,1 1,-1 0,0-1,1 1,-1 0,0 0,0-1,1 1,-1-1,0 1,0 0,1-1,-1 1,0 0,0-1,0 1,0-1,0 1,0-1,1 1,-1 0,0-1,0 1,0-1,-1 1,1-1,0 1,0 0,0-1,0 1,0-1,0 1,-1 0,1-1,0 1,0-1,-1 1,1-1,214-10,729 12,-921 0,-75-1,-751 0,1804 0,-1913 1,750 13,163-14,1 0,-1 0,0 1,0-1,1 0,-1 0,0 1,0-1,1 0,-1 0,0 1,0-1,0 0,1 1,-1-1,0 0,0 1,0-1,0 0,0 1,0-1,0 0,0 1,0-1,0 0,0 1,0-1,0 0,0 1,0-1,0 0,0 1,0-1,0 0,-1 1,1-1,0 0,0 1,0-1,-1 0,1 0,0 1,0-1,-1 0,1 0,0 0,0 1,-1-1,1 0,0 0,-1 0,1 0,0 1,-1-1,1 0,0 0,-1 0,1 0,0 0,-1 0,1 0,0 0,-1 0,1 0,31 11,116 20,1-6,117 3,-193-21,243 17,-263-22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BAA91-ABB0-4626-A57A-AEB591704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err="1"/>
              <a:t>Product</a:t>
            </a:r>
            <a:r>
              <a:rPr lang="de-CH" dirty="0"/>
              <a:t> </a:t>
            </a:r>
            <a:r>
              <a:rPr lang="de-CH" dirty="0" err="1"/>
              <a:t>Owner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B603FBF-F356-47F9-AB20-70CE4E52C6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Jens Scheidmann und </a:t>
            </a:r>
            <a:r>
              <a:rPr lang="de-CH" dirty="0" err="1"/>
              <a:t>nadine</a:t>
            </a:r>
            <a:r>
              <a:rPr lang="de-CH" dirty="0"/>
              <a:t> </a:t>
            </a:r>
            <a:r>
              <a:rPr lang="de-CH" dirty="0" err="1"/>
              <a:t>moser</a:t>
            </a:r>
            <a:endParaRPr lang="de-CH" dirty="0"/>
          </a:p>
          <a:p>
            <a:r>
              <a:rPr lang="de-CH" dirty="0" err="1"/>
              <a:t>Tbz</a:t>
            </a:r>
            <a:r>
              <a:rPr lang="de-CH" dirty="0"/>
              <a:t> - </a:t>
            </a:r>
            <a:r>
              <a:rPr lang="de-CH" dirty="0" err="1"/>
              <a:t>modul</a:t>
            </a:r>
            <a:r>
              <a:rPr lang="de-CH" dirty="0"/>
              <a:t>  426</a:t>
            </a:r>
          </a:p>
        </p:txBody>
      </p:sp>
    </p:spTree>
    <p:extLst>
      <p:ext uri="{BB962C8B-B14F-4D97-AF65-F5344CB8AC3E}">
        <p14:creationId xmlns:p14="http://schemas.microsoft.com/office/powerpoint/2010/main" val="233313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C8F6AB-69C2-4EE7-9F6E-5644DADD0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2800" dirty="0"/>
              <a:t>Scrum </a:t>
            </a:r>
            <a:r>
              <a:rPr lang="en-US" sz="2800" dirty="0" err="1"/>
              <a:t>Rollen</a:t>
            </a:r>
            <a:endParaRPr lang="en-US" sz="2800" dirty="0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Ãhnliches Foto">
            <a:extLst>
              <a:ext uri="{FF2B5EF4-FFF2-40B4-BE49-F238E27FC236}">
                <a16:creationId xmlns:a16="http://schemas.microsoft.com/office/drawing/2014/main" id="{F589BD7E-B2FC-429E-8F6E-9B143C8A2A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518" y="1116345"/>
            <a:ext cx="4956630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E83BC42F-575B-45D3-A242-48F7337AFC66}"/>
                  </a:ext>
                </a:extLst>
              </p14:cNvPr>
              <p14:cNvContentPartPr/>
              <p14:nvPr/>
            </p14:nvContentPartPr>
            <p14:xfrm>
              <a:off x="5227905" y="4839175"/>
              <a:ext cx="576000" cy="280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E83BC42F-575B-45D3-A242-48F7337AFC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65265" y="4776535"/>
                <a:ext cx="7016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07149976-FC78-4FD7-B954-94E93F973651}"/>
                  </a:ext>
                </a:extLst>
              </p14:cNvPr>
              <p14:cNvContentPartPr/>
              <p14:nvPr/>
            </p14:nvContentPartPr>
            <p14:xfrm>
              <a:off x="7074705" y="4802455"/>
              <a:ext cx="1438200" cy="1404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07149976-FC78-4FD7-B954-94E93F9736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12065" y="4739815"/>
                <a:ext cx="156384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CF4DD8E2-DB4C-416F-8A68-B99E10B63EBB}"/>
                  </a:ext>
                </a:extLst>
              </p14:cNvPr>
              <p14:cNvContentPartPr/>
              <p14:nvPr/>
            </p14:nvContentPartPr>
            <p14:xfrm>
              <a:off x="10067385" y="4885615"/>
              <a:ext cx="229320" cy="3744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CF4DD8E2-DB4C-416F-8A68-B99E10B63E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4745" y="4822615"/>
                <a:ext cx="3549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57164E68-C614-429D-BB54-6223B79DA378}"/>
                  </a:ext>
                </a:extLst>
              </p14:cNvPr>
              <p14:cNvContentPartPr/>
              <p14:nvPr/>
            </p14:nvContentPartPr>
            <p14:xfrm>
              <a:off x="5244465" y="1117135"/>
              <a:ext cx="1161000" cy="684720"/>
            </p14:xfrm>
          </p:contentPart>
        </mc:Choice>
        <mc:Fallback xmlns=""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57164E68-C614-429D-BB54-6223B79DA3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81465" y="1054135"/>
                <a:ext cx="1286640" cy="81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27316B42-9451-411B-9EB8-C4693208DE1C}"/>
                  </a:ext>
                </a:extLst>
              </p14:cNvPr>
              <p14:cNvContentPartPr/>
              <p14:nvPr/>
            </p14:nvContentPartPr>
            <p14:xfrm>
              <a:off x="5227185" y="1513495"/>
              <a:ext cx="758520" cy="103680"/>
            </p14:xfrm>
          </p:contentPart>
        </mc:Choice>
        <mc:Fallback xmlns=""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27316B42-9451-411B-9EB8-C4693208DE1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64185" y="1450855"/>
                <a:ext cx="884160" cy="22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5343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504662-D7B2-4932-82B9-D15AC599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96" y="1136971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/>
              <a:t>Product Backlog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055" name="Rectangle 85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ildergebnis fÃ¼r scrum backlog">
            <a:extLst>
              <a:ext uri="{FF2B5EF4-FFF2-40B4-BE49-F238E27FC236}">
                <a16:creationId xmlns:a16="http://schemas.microsoft.com/office/drawing/2014/main" id="{0999E413-5AC0-4A2D-92F3-159508A5C1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374" y="1345189"/>
            <a:ext cx="6282919" cy="340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7F386420-85C0-45AE-B44C-3476EC360DBC}"/>
              </a:ext>
            </a:extLst>
          </p:cNvPr>
          <p:cNvSpPr txBox="1"/>
          <p:nvPr/>
        </p:nvSpPr>
        <p:spPr>
          <a:xfrm>
            <a:off x="652495" y="3982065"/>
            <a:ext cx="3151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Liste von Anforderungen ans Produkt.</a:t>
            </a:r>
          </a:p>
        </p:txBody>
      </p:sp>
    </p:spTree>
    <p:extLst>
      <p:ext uri="{BB962C8B-B14F-4D97-AF65-F5344CB8AC3E}">
        <p14:creationId xmlns:p14="http://schemas.microsoft.com/office/powerpoint/2010/main" val="125831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73">
            <a:extLst>
              <a:ext uri="{FF2B5EF4-FFF2-40B4-BE49-F238E27FC236}">
                <a16:creationId xmlns:a16="http://schemas.microsoft.com/office/drawing/2014/main" id="{4568A54B-9065-40B2-8753-8E0288E82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8B41EE-7AAE-4ED7-9836-9338389AA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781" y="804520"/>
            <a:ext cx="4093310" cy="1049235"/>
          </a:xfrm>
        </p:spPr>
        <p:txBody>
          <a:bodyPr>
            <a:normAutofit/>
          </a:bodyPr>
          <a:lstStyle/>
          <a:p>
            <a:r>
              <a:rPr lang="de-CH"/>
              <a:t>Stackholders</a:t>
            </a:r>
            <a:endParaRPr lang="de-CH" dirty="0"/>
          </a:p>
        </p:txBody>
      </p:sp>
      <p:cxnSp>
        <p:nvCxnSpPr>
          <p:cNvPr id="4106" name="Straight Connector 75">
            <a:extLst>
              <a:ext uri="{FF2B5EF4-FFF2-40B4-BE49-F238E27FC236}">
                <a16:creationId xmlns:a16="http://schemas.microsoft.com/office/drawing/2014/main" id="{515F3B72-790F-4B1A-90DE-5EC31C829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07" name="Rectangle 77">
            <a:extLst>
              <a:ext uri="{FF2B5EF4-FFF2-40B4-BE49-F238E27FC236}">
                <a16:creationId xmlns:a16="http://schemas.microsoft.com/office/drawing/2014/main" id="{A2BED43D-FF5E-4233-9D4F-A509B5603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108" name="Content Placeholder 4102">
            <a:extLst>
              <a:ext uri="{FF2B5EF4-FFF2-40B4-BE49-F238E27FC236}">
                <a16:creationId xmlns:a16="http://schemas.microsoft.com/office/drawing/2014/main" id="{C68D8B14-76AF-4E39-8E4F-9725D5458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15732"/>
            <a:ext cx="4089097" cy="3450613"/>
          </a:xfrm>
        </p:spPr>
        <p:txBody>
          <a:bodyPr>
            <a:normAutofit/>
          </a:bodyPr>
          <a:lstStyle/>
          <a:p>
            <a:r>
              <a:rPr lang="en-US" dirty="0"/>
              <a:t>Interesse am </a:t>
            </a:r>
            <a:r>
              <a:rPr lang="en-US" dirty="0" err="1"/>
              <a:t>Ergebnis</a:t>
            </a:r>
            <a:endParaRPr lang="en-US" dirty="0"/>
          </a:p>
          <a:p>
            <a:r>
              <a:rPr lang="en-US" dirty="0" err="1"/>
              <a:t>Kunden</a:t>
            </a:r>
            <a:endParaRPr lang="en-US" dirty="0"/>
          </a:p>
          <a:p>
            <a:endParaRPr lang="en-US" dirty="0"/>
          </a:p>
        </p:txBody>
      </p:sp>
      <p:pic>
        <p:nvPicPr>
          <p:cNvPr id="4109" name="Picture 2" descr="Bildergebnis fÃ¼r scrum stakeholder">
            <a:extLst>
              <a:ext uri="{FF2B5EF4-FFF2-40B4-BE49-F238E27FC236}">
                <a16:creationId xmlns:a16="http://schemas.microsoft.com/office/drawing/2014/main" id="{23A84BFF-C239-4971-AB9A-43EC08293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251" y="805583"/>
            <a:ext cx="4660762" cy="46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79">
            <a:extLst>
              <a:ext uri="{FF2B5EF4-FFF2-40B4-BE49-F238E27FC236}">
                <a16:creationId xmlns:a16="http://schemas.microsoft.com/office/drawing/2014/main" id="{051D0F8B-A6FE-4009-88A1-49ABE7CEF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4111" name="Straight Connector 81">
            <a:extLst>
              <a:ext uri="{FF2B5EF4-FFF2-40B4-BE49-F238E27FC236}">
                <a16:creationId xmlns:a16="http://schemas.microsoft.com/office/drawing/2014/main" id="{4C5057B3-E936-43A2-9EEE-514EF0434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796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A6667A-4D96-43DD-B751-9148E9E21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35FB3B-4E3D-435D-B05E-8614EF39C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20"/>
            <a:ext cx="5467239" cy="1049235"/>
          </a:xfrm>
        </p:spPr>
        <p:txBody>
          <a:bodyPr>
            <a:normAutofit/>
          </a:bodyPr>
          <a:lstStyle/>
          <a:p>
            <a:r>
              <a:rPr lang="de-CH" dirty="0" err="1"/>
              <a:t>Product</a:t>
            </a:r>
            <a:r>
              <a:rPr lang="de-CH" dirty="0"/>
              <a:t> </a:t>
            </a:r>
            <a:r>
              <a:rPr lang="de-CH" dirty="0" err="1"/>
              <a:t>Owner</a:t>
            </a:r>
            <a:endParaRPr lang="de-CH" dirty="0"/>
          </a:p>
        </p:txBody>
      </p:sp>
      <p:cxnSp>
        <p:nvCxnSpPr>
          <p:cNvPr id="37" name="Straight Connector 10">
            <a:extLst>
              <a:ext uri="{FF2B5EF4-FFF2-40B4-BE49-F238E27FC236}">
                <a16:creationId xmlns:a16="http://schemas.microsoft.com/office/drawing/2014/main" id="{37407F98-9989-4161-8760-59CB100E1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Rectangle 12">
            <a:extLst>
              <a:ext uri="{FF2B5EF4-FFF2-40B4-BE49-F238E27FC236}">
                <a16:creationId xmlns:a16="http://schemas.microsoft.com/office/drawing/2014/main" id="{AEFBD590-7D64-4B04-9FCD-3B817DF01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9" name="Inhaltsplatzhalter 2">
            <a:extLst>
              <a:ext uri="{FF2B5EF4-FFF2-40B4-BE49-F238E27FC236}">
                <a16:creationId xmlns:a16="http://schemas.microsoft.com/office/drawing/2014/main" id="{C288C83F-C3F1-4B72-AF5D-99A96026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15732"/>
            <a:ext cx="5467239" cy="3450613"/>
          </a:xfrm>
        </p:spPr>
        <p:txBody>
          <a:bodyPr>
            <a:normAutofit/>
          </a:bodyPr>
          <a:lstStyle/>
          <a:p>
            <a:r>
              <a:rPr lang="de-CH"/>
              <a:t>Eine </a:t>
            </a:r>
            <a:r>
              <a:rPr lang="de-CH" dirty="0"/>
              <a:t>Person</a:t>
            </a:r>
          </a:p>
          <a:p>
            <a:r>
              <a:rPr lang="en-US" dirty="0" err="1"/>
              <a:t>Kann</a:t>
            </a:r>
            <a:r>
              <a:rPr lang="en-US" dirty="0"/>
              <a:t> </a:t>
            </a:r>
            <a:r>
              <a:rPr lang="en-US" dirty="0" err="1"/>
              <a:t>delegieren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dirty="0" err="1"/>
              <a:t>rechenschaftspflichtig</a:t>
            </a:r>
            <a:endParaRPr lang="en-US" dirty="0"/>
          </a:p>
        </p:txBody>
      </p:sp>
      <p:grpSp>
        <p:nvGrpSpPr>
          <p:cNvPr id="40" name="Group 14">
            <a:extLst>
              <a:ext uri="{FF2B5EF4-FFF2-40B4-BE49-F238E27FC236}">
                <a16:creationId xmlns:a16="http://schemas.microsoft.com/office/drawing/2014/main" id="{B714868C-C786-4A19-9634-7E254CDE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4B9CE0-E4E3-4C2C-8503-08B2F7C12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4E7AEE-772A-4CC5-B54F-90C3ED61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EC4378F-1C7E-406F-B079-3E4071670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3870" y="976036"/>
            <a:ext cx="3122340" cy="4138331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15B32E5-3266-4B18-AB9C-169851D22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727" y="1138075"/>
            <a:ext cx="2037388" cy="3866172"/>
          </a:xfrm>
          <a:prstGeom prst="rect">
            <a:avLst/>
          </a:prstGeom>
        </p:spPr>
      </p:pic>
      <p:pic>
        <p:nvPicPr>
          <p:cNvPr id="41" name="Picture 20">
            <a:extLst>
              <a:ext uri="{FF2B5EF4-FFF2-40B4-BE49-F238E27FC236}">
                <a16:creationId xmlns:a16="http://schemas.microsoft.com/office/drawing/2014/main" id="{53C3DC53-9A76-405B-8E26-288104344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42" name="Straight Connector 22">
            <a:extLst>
              <a:ext uri="{FF2B5EF4-FFF2-40B4-BE49-F238E27FC236}">
                <a16:creationId xmlns:a16="http://schemas.microsoft.com/office/drawing/2014/main" id="{01D6852A-228F-4B9A-A8F8-361724367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16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30">
            <a:extLst>
              <a:ext uri="{FF2B5EF4-FFF2-40B4-BE49-F238E27FC236}">
                <a16:creationId xmlns:a16="http://schemas.microsoft.com/office/drawing/2014/main" id="{8FA6667A-4D96-43DD-B751-9148E9E21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263D2D-1D73-4CBC-BA34-6EA54D8EF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20"/>
            <a:ext cx="5467239" cy="1049235"/>
          </a:xfrm>
        </p:spPr>
        <p:txBody>
          <a:bodyPr>
            <a:normAutofit/>
          </a:bodyPr>
          <a:lstStyle/>
          <a:p>
            <a:r>
              <a:rPr lang="de-CH" dirty="0"/>
              <a:t>Aufgaben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407F98-9989-4161-8760-59CB100E1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EFBD590-7D64-4B04-9FCD-3B817DF01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6" name="Content Placeholder 8">
            <a:extLst>
              <a:ext uri="{FF2B5EF4-FFF2-40B4-BE49-F238E27FC236}">
                <a16:creationId xmlns:a16="http://schemas.microsoft.com/office/drawing/2014/main" id="{3CA06027-4DA4-44C6-96B6-69C66A51E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15732"/>
            <a:ext cx="5467239" cy="3450613"/>
          </a:xfrm>
        </p:spPr>
        <p:txBody>
          <a:bodyPr>
            <a:normAutofit/>
          </a:bodyPr>
          <a:lstStyle/>
          <a:p>
            <a:r>
              <a:rPr lang="en-US" dirty="0" err="1"/>
              <a:t>Vertritt</a:t>
            </a:r>
            <a:r>
              <a:rPr lang="en-US" dirty="0"/>
              <a:t> </a:t>
            </a:r>
            <a:r>
              <a:rPr lang="en-US" dirty="0" err="1"/>
              <a:t>Stackholders</a:t>
            </a:r>
            <a:endParaRPr lang="en-US" dirty="0"/>
          </a:p>
          <a:p>
            <a:r>
              <a:rPr lang="en-US" dirty="0"/>
              <a:t>Management des Product Backlogs</a:t>
            </a:r>
          </a:p>
          <a:p>
            <a:r>
              <a:rPr lang="en-US" dirty="0" err="1"/>
              <a:t>Priorisiert</a:t>
            </a:r>
            <a:r>
              <a:rPr lang="en-US" dirty="0"/>
              <a:t> Backlog =&gt; </a:t>
            </a:r>
            <a:r>
              <a:rPr lang="en-US" dirty="0" err="1"/>
              <a:t>Arbeitsoptimierung</a:t>
            </a:r>
            <a:endParaRPr lang="en-US" dirty="0"/>
          </a:p>
          <a:p>
            <a:r>
              <a:rPr lang="en-US" dirty="0" err="1"/>
              <a:t>Übersichtlich</a:t>
            </a:r>
            <a:r>
              <a:rPr lang="en-US" dirty="0"/>
              <a:t>, transparent Backlog</a:t>
            </a:r>
          </a:p>
          <a:p>
            <a:r>
              <a:rPr lang="en-US" dirty="0" err="1"/>
              <a:t>Steht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</a:t>
            </a:r>
            <a:r>
              <a:rPr lang="en-US" dirty="0" err="1"/>
              <a:t>Rückfragen</a:t>
            </a:r>
            <a:r>
              <a:rPr lang="en-US" dirty="0"/>
              <a:t> des Teams </a:t>
            </a:r>
            <a:r>
              <a:rPr lang="en-US" dirty="0" err="1"/>
              <a:t>bereit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714868C-C786-4A19-9634-7E254CDE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E4B9CE0-E4E3-4C2C-8503-08B2F7C12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4E7AEE-772A-4CC5-B54F-90C3ED61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40">
            <a:extLst>
              <a:ext uri="{FF2B5EF4-FFF2-40B4-BE49-F238E27FC236}">
                <a16:creationId xmlns:a16="http://schemas.microsoft.com/office/drawing/2014/main" id="{EEC4378F-1C7E-406F-B079-3E4071670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3870" y="976036"/>
            <a:ext cx="3122340" cy="4138331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5E32A7CD-0B4D-458D-B4AF-BD6E532BF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230" y="1116345"/>
            <a:ext cx="2037388" cy="3866172"/>
          </a:xfrm>
          <a:prstGeom prst="rect">
            <a:avLst/>
          </a:prstGeom>
        </p:spPr>
      </p:pic>
      <p:pic>
        <p:nvPicPr>
          <p:cNvPr id="78" name="Picture 42">
            <a:extLst>
              <a:ext uri="{FF2B5EF4-FFF2-40B4-BE49-F238E27FC236}">
                <a16:creationId xmlns:a16="http://schemas.microsoft.com/office/drawing/2014/main" id="{53C3DC53-9A76-405B-8E26-288104344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79" name="Straight Connector 44">
            <a:extLst>
              <a:ext uri="{FF2B5EF4-FFF2-40B4-BE49-F238E27FC236}">
                <a16:creationId xmlns:a16="http://schemas.microsoft.com/office/drawing/2014/main" id="{01D6852A-228F-4B9A-A8F8-361724367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66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A6667A-4D96-43DD-B751-9148E9E21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DA22378-2161-4002-8AB2-292FEF9F9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20"/>
            <a:ext cx="5467239" cy="1049235"/>
          </a:xfrm>
        </p:spPr>
        <p:txBody>
          <a:bodyPr>
            <a:normAutofit/>
          </a:bodyPr>
          <a:lstStyle/>
          <a:p>
            <a:r>
              <a:rPr lang="de-CH" dirty="0" err="1"/>
              <a:t>Product</a:t>
            </a:r>
            <a:r>
              <a:rPr lang="de-CH" dirty="0"/>
              <a:t> </a:t>
            </a:r>
            <a:r>
              <a:rPr lang="de-CH" dirty="0" err="1"/>
              <a:t>Owner</a:t>
            </a:r>
            <a:r>
              <a:rPr lang="de-CH" dirty="0"/>
              <a:t> ist nicht…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407F98-9989-4161-8760-59CB100E1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EFBD590-7D64-4B04-9FCD-3B817DF01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2FB350-2921-49E5-AC20-9BBBECEA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15732"/>
            <a:ext cx="5467239" cy="3450613"/>
          </a:xfrm>
        </p:spPr>
        <p:txBody>
          <a:bodyPr>
            <a:normAutofit/>
          </a:bodyPr>
          <a:lstStyle/>
          <a:p>
            <a:r>
              <a:rPr lang="de-CH" dirty="0"/>
              <a:t>Chef des Teams</a:t>
            </a:r>
          </a:p>
          <a:p>
            <a:r>
              <a:rPr lang="de-CH" dirty="0"/>
              <a:t>Moderator der </a:t>
            </a:r>
            <a:r>
              <a:rPr lang="de-CH" dirty="0" err="1"/>
              <a:t>DailyScrums</a:t>
            </a:r>
            <a:endParaRPr lang="de-CH" dirty="0"/>
          </a:p>
          <a:p>
            <a:r>
              <a:rPr lang="de-CH" dirty="0" err="1"/>
              <a:t>ProductOwner</a:t>
            </a:r>
            <a:r>
              <a:rPr lang="de-CH" dirty="0"/>
              <a:t> und </a:t>
            </a:r>
            <a:r>
              <a:rPr lang="de-CH" dirty="0" err="1"/>
              <a:t>Scrummaster</a:t>
            </a:r>
            <a:r>
              <a:rPr lang="de-CH" dirty="0"/>
              <a:t> gleichzeitig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14868C-C786-4A19-9634-7E254CDE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4B9CE0-E4E3-4C2C-8503-08B2F7C12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4E7AEE-772A-4CC5-B54F-90C3ED61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EC4378F-1C7E-406F-B079-3E4071670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3870" y="976036"/>
            <a:ext cx="3122340" cy="4138331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4445B9E3-5798-40B2-90C0-FB5D27C3A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230" y="1116345"/>
            <a:ext cx="2037388" cy="38661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C3DC53-9A76-405B-8E26-288104344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1D6852A-228F-4B9A-A8F8-361724367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Kreuz, Rot, Button, Fehler">
            <a:extLst>
              <a:ext uri="{FF2B5EF4-FFF2-40B4-BE49-F238E27FC236}">
                <a16:creationId xmlns:a16="http://schemas.microsoft.com/office/drawing/2014/main" id="{62C0ABCD-1FC6-48CA-81A3-CA9D27735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927" y="2236668"/>
            <a:ext cx="1430653" cy="161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89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053BF3-5AAD-49D2-9325-F663E843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 err="1"/>
              <a:t>Übersicht</a:t>
            </a:r>
            <a:endParaRPr lang="en-US" sz="36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Bildergebnis fÃ¼r scrum stakeholder png">
            <a:extLst>
              <a:ext uri="{FF2B5EF4-FFF2-40B4-BE49-F238E27FC236}">
                <a16:creationId xmlns:a16="http://schemas.microsoft.com/office/drawing/2014/main" id="{9B445583-4AB3-494B-BE69-7289D62606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384" y="1116345"/>
            <a:ext cx="5542899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9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E203C1-756C-43C1-859F-3A1A34E4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2" y="962902"/>
            <a:ext cx="4087178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/>
              <a:t>Fragen?</a:t>
            </a:r>
            <a:endParaRPr lang="en-US" sz="4800" dirty="0"/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127" name="Picture 4" descr="https://foodsharinghalle.files.wordpress.com/2013/12/faq.png">
            <a:extLst>
              <a:ext uri="{FF2B5EF4-FFF2-40B4-BE49-F238E27FC236}">
                <a16:creationId xmlns:a16="http://schemas.microsoft.com/office/drawing/2014/main" id="{B71634FE-DA72-4AC1-B833-30B2F82744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251" y="805583"/>
            <a:ext cx="4660762" cy="46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10391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Breitbild</PresentationFormat>
  <Paragraphs>25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Palatino Linotype</vt:lpstr>
      <vt:lpstr>Galerie</vt:lpstr>
      <vt:lpstr>Product Owner</vt:lpstr>
      <vt:lpstr>Scrum Rollen</vt:lpstr>
      <vt:lpstr>Product Backlog</vt:lpstr>
      <vt:lpstr>Stackholders</vt:lpstr>
      <vt:lpstr>Product Owner</vt:lpstr>
      <vt:lpstr>Aufgaben</vt:lpstr>
      <vt:lpstr>Product Owner ist nicht…</vt:lpstr>
      <vt:lpstr>Übersicht</vt:lpstr>
      <vt:lpstr>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Owner</dc:title>
  <dc:creator>Moser Nadine</dc:creator>
  <cp:lastModifiedBy>Moser Nadine</cp:lastModifiedBy>
  <cp:revision>6</cp:revision>
  <dcterms:created xsi:type="dcterms:W3CDTF">2018-09-17T18:38:52Z</dcterms:created>
  <dcterms:modified xsi:type="dcterms:W3CDTF">2018-09-17T20:18:50Z</dcterms:modified>
</cp:coreProperties>
</file>