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352" r:id="rId5"/>
    <p:sldId id="271" r:id="rId6"/>
    <p:sldId id="257" r:id="rId7"/>
    <p:sldId id="258" r:id="rId8"/>
    <p:sldId id="286" r:id="rId9"/>
    <p:sldId id="350" r:id="rId10"/>
    <p:sldId id="290" r:id="rId11"/>
    <p:sldId id="351" r:id="rId12"/>
    <p:sldId id="288" r:id="rId13"/>
    <p:sldId id="319" r:id="rId14"/>
    <p:sldId id="356" r:id="rId15"/>
    <p:sldId id="357" r:id="rId16"/>
    <p:sldId id="359" r:id="rId17"/>
    <p:sldId id="358" r:id="rId18"/>
    <p:sldId id="355" r:id="rId19"/>
    <p:sldId id="360" r:id="rId20"/>
    <p:sldId id="346" r:id="rId21"/>
    <p:sldId id="361" r:id="rId22"/>
    <p:sldId id="362" r:id="rId23"/>
    <p:sldId id="363" r:id="rId24"/>
    <p:sldId id="364" r:id="rId25"/>
    <p:sldId id="365" r:id="rId26"/>
    <p:sldId id="354" r:id="rId27"/>
    <p:sldId id="366" r:id="rId28"/>
    <p:sldId id="367" r:id="rId29"/>
    <p:sldId id="368" r:id="rId30"/>
    <p:sldId id="369" r:id="rId31"/>
    <p:sldId id="316" r:id="rId32"/>
  </p:sldIdLst>
  <p:sldSz cx="115204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D1A97-3084-5640-92A8-C27079F723C2}" v="5" dt="2022-08-31T20:55:13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16"/>
    <p:restoredTop sz="94699"/>
  </p:normalViewPr>
  <p:slideViewPr>
    <p:cSldViewPr snapToGrid="0">
      <p:cViewPr varScale="1">
        <p:scale>
          <a:sx n="170" d="100"/>
          <a:sy n="170" d="100"/>
        </p:scale>
        <p:origin x="1568" y="184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er Florian" userId="e447029a-6328-4a09-9410-16b2071bbfe0" providerId="ADAL" clId="{8CFF361B-441A-484F-B42A-FE07F5750CE4}"/>
    <pc:docChg chg="undo redo custSel addSld delSld modSld sldOrd modMainMaster">
      <pc:chgData name="Huber Florian" userId="e447029a-6328-4a09-9410-16b2071bbfe0" providerId="ADAL" clId="{8CFF361B-441A-484F-B42A-FE07F5750CE4}" dt="2022-08-25T07:33:24.238" v="2196" actId="1076"/>
      <pc:docMkLst>
        <pc:docMk/>
      </pc:docMkLst>
      <pc:sldChg chg="del">
        <pc:chgData name="Huber Florian" userId="e447029a-6328-4a09-9410-16b2071bbfe0" providerId="ADAL" clId="{8CFF361B-441A-484F-B42A-FE07F5750CE4}" dt="2022-08-24T21:24:33.481" v="26" actId="2696"/>
        <pc:sldMkLst>
          <pc:docMk/>
          <pc:sldMk cId="174594119" sldId="256"/>
        </pc:sldMkLst>
      </pc:sldChg>
      <pc:sldChg chg="modSp mod">
        <pc:chgData name="Huber Florian" userId="e447029a-6328-4a09-9410-16b2071bbfe0" providerId="ADAL" clId="{8CFF361B-441A-484F-B42A-FE07F5750CE4}" dt="2022-08-25T00:23:31.675" v="474" actId="20577"/>
        <pc:sldMkLst>
          <pc:docMk/>
          <pc:sldMk cId="3720972036" sldId="258"/>
        </pc:sldMkLst>
        <pc:spChg chg="mod">
          <ac:chgData name="Huber Florian" userId="e447029a-6328-4a09-9410-16b2071bbfe0" providerId="ADAL" clId="{8CFF361B-441A-484F-B42A-FE07F5750CE4}" dt="2022-08-25T00:23:31.675" v="474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8CFF361B-441A-484F-B42A-FE07F5750CE4}" dt="2022-08-25T07:08:02.759" v="1315" actId="3064"/>
        <pc:sldMkLst>
          <pc:docMk/>
          <pc:sldMk cId="1842496940" sldId="271"/>
        </pc:sldMkLst>
        <pc:spChg chg="mod">
          <ac:chgData name="Huber Florian" userId="e447029a-6328-4a09-9410-16b2071bbfe0" providerId="ADAL" clId="{8CFF361B-441A-484F-B42A-FE07F5750CE4}" dt="2022-08-25T07:08:02.759" v="1315" actId="3064"/>
          <ac:spMkLst>
            <pc:docMk/>
            <pc:sldMk cId="1842496940" sldId="271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8CFF361B-441A-484F-B42A-FE07F5750CE4}" dt="2022-08-24T21:30:02.648" v="153" actId="2696"/>
        <pc:sldMkLst>
          <pc:docMk/>
          <pc:sldMk cId="720004085" sldId="281"/>
        </pc:sldMkLst>
      </pc:sldChg>
      <pc:sldChg chg="addSp delSp modSp mod ord modClrScheme chgLayout">
        <pc:chgData name="Huber Florian" userId="e447029a-6328-4a09-9410-16b2071bbfe0" providerId="ADAL" clId="{8CFF361B-441A-484F-B42A-FE07F5750CE4}" dt="2022-08-25T07:07:30.137" v="1313" actId="3064"/>
        <pc:sldMkLst>
          <pc:docMk/>
          <pc:sldMk cId="158673916" sldId="286"/>
        </pc:sldMkLst>
        <pc:spChg chg="mod ord">
          <ac:chgData name="Huber Florian" userId="e447029a-6328-4a09-9410-16b2071bbfe0" providerId="ADAL" clId="{8CFF361B-441A-484F-B42A-FE07F5750CE4}" dt="2022-08-25T07:07:15.688" v="1311" actId="242"/>
          <ac:spMkLst>
            <pc:docMk/>
            <pc:sldMk cId="158673916" sldId="286"/>
            <ac:spMk id="2" creationId="{D711F05C-90F4-426E-AD2D-5195EAAA3C35}"/>
          </ac:spMkLst>
        </pc:spChg>
        <pc:spChg chg="mod ord">
          <ac:chgData name="Huber Florian" userId="e447029a-6328-4a09-9410-16b2071bbfe0" providerId="ADAL" clId="{8CFF361B-441A-484F-B42A-FE07F5750CE4}" dt="2022-08-25T07:07:30.137" v="1313" actId="3064"/>
          <ac:spMkLst>
            <pc:docMk/>
            <pc:sldMk cId="158673916" sldId="286"/>
            <ac:spMk id="3" creationId="{8D27B2C5-8BA6-42DE-BDE8-0FBB326B79A9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4" creationId="{101CFEBE-AECE-4B30-A971-AB3B0C21E7FA}"/>
          </ac:spMkLst>
        </pc:spChg>
        <pc:spChg chg="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5" creationId="{7AE1B903-3F58-4221-A967-E3BB726FB522}"/>
          </ac:spMkLst>
        </pc:spChg>
        <pc:spChg chg="add del mod ord">
          <ac:chgData name="Huber Florian" userId="e447029a-6328-4a09-9410-16b2071bbfe0" providerId="ADAL" clId="{8CFF361B-441A-484F-B42A-FE07F5750CE4}" dt="2022-08-25T07:07:06.669" v="1309" actId="700"/>
          <ac:spMkLst>
            <pc:docMk/>
            <pc:sldMk cId="158673916" sldId="286"/>
            <ac:spMk id="6" creationId="{DA7EC237-8E82-1891-7685-069AA534E3F1}"/>
          </ac:spMkLst>
        </pc:spChg>
        <pc:spChg chg="add del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7" creationId="{232FC5C2-E62F-3B4F-CC3C-7EE0A76C24D6}"/>
          </ac:spMkLst>
        </pc:spChg>
        <pc:spChg chg="add mod ord">
          <ac:chgData name="Huber Florian" userId="e447029a-6328-4a09-9410-16b2071bbfe0" providerId="ADAL" clId="{8CFF361B-441A-484F-B42A-FE07F5750CE4}" dt="2022-08-25T07:07:08.633" v="1310" actId="700"/>
          <ac:spMkLst>
            <pc:docMk/>
            <pc:sldMk cId="158673916" sldId="286"/>
            <ac:spMk id="8" creationId="{7DF07699-65D2-40A9-308A-33A34F2355AB}"/>
          </ac:spMkLst>
        </pc:spChg>
      </pc:sldChg>
      <pc:sldChg chg="modSp add mod">
        <pc:chgData name="Huber Florian" userId="e447029a-6328-4a09-9410-16b2071bbfe0" providerId="ADAL" clId="{8CFF361B-441A-484F-B42A-FE07F5750CE4}" dt="2022-08-25T06:47:47.508" v="1275" actId="20577"/>
        <pc:sldMkLst>
          <pc:docMk/>
          <pc:sldMk cId="2053414672" sldId="288"/>
        </pc:sldMkLst>
        <pc:spChg chg="mod">
          <ac:chgData name="Huber Florian" userId="e447029a-6328-4a09-9410-16b2071bbfe0" providerId="ADAL" clId="{8CFF361B-441A-484F-B42A-FE07F5750CE4}" dt="2022-08-25T06:47:47.508" v="1275" actId="20577"/>
          <ac:spMkLst>
            <pc:docMk/>
            <pc:sldMk cId="2053414672" sldId="288"/>
            <ac:spMk id="7" creationId="{49FBCDA0-152F-5B42-B50D-B06ABC0B9323}"/>
          </ac:spMkLst>
        </pc:spChg>
      </pc:sldChg>
      <pc:sldChg chg="modSp mod ord">
        <pc:chgData name="Huber Florian" userId="e447029a-6328-4a09-9410-16b2071bbfe0" providerId="ADAL" clId="{8CFF361B-441A-484F-B42A-FE07F5750CE4}" dt="2022-08-25T07:04:01.944" v="1296" actId="20577"/>
        <pc:sldMkLst>
          <pc:docMk/>
          <pc:sldMk cId="2670214622" sldId="290"/>
        </pc:sldMkLst>
        <pc:spChg chg="mod">
          <ac:chgData name="Huber Florian" userId="e447029a-6328-4a09-9410-16b2071bbfe0" providerId="ADAL" clId="{8CFF361B-441A-484F-B42A-FE07F5750CE4}" dt="2022-08-25T07:04:01.944" v="1296" actId="20577"/>
          <ac:spMkLst>
            <pc:docMk/>
            <pc:sldMk cId="2670214622" sldId="290"/>
            <ac:spMk id="3" creationId="{24D8D728-7801-1F45-A10E-50AADF701B28}"/>
          </ac:spMkLst>
        </pc:spChg>
      </pc:sldChg>
      <pc:sldChg chg="del">
        <pc:chgData name="Huber Florian" userId="e447029a-6328-4a09-9410-16b2071bbfe0" providerId="ADAL" clId="{8CFF361B-441A-484F-B42A-FE07F5750CE4}" dt="2022-08-24T22:35:56.558" v="240" actId="2696"/>
        <pc:sldMkLst>
          <pc:docMk/>
          <pc:sldMk cId="1519053140" sldId="308"/>
        </pc:sldMkLst>
      </pc:sldChg>
      <pc:sldChg chg="modSp mod">
        <pc:chgData name="Huber Florian" userId="e447029a-6328-4a09-9410-16b2071bbfe0" providerId="ADAL" clId="{8CFF361B-441A-484F-B42A-FE07F5750CE4}" dt="2022-08-25T07:05:08.366" v="1302" actId="3064"/>
        <pc:sldMkLst>
          <pc:docMk/>
          <pc:sldMk cId="1515793328" sldId="319"/>
        </pc:sldMkLst>
        <pc:spChg chg="mod">
          <ac:chgData name="Huber Florian" userId="e447029a-6328-4a09-9410-16b2071bbfe0" providerId="ADAL" clId="{8CFF361B-441A-484F-B42A-FE07F5750CE4}" dt="2022-08-25T07:05:08.366" v="1302" actId="3064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4:51.490" v="1299" actId="3064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4T22:54:03.998" v="387" actId="3064"/>
          <ac:spMkLst>
            <pc:docMk/>
            <pc:sldMk cId="1515793328" sldId="319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8CFF361B-441A-484F-B42A-FE07F5750CE4}" dt="2022-08-25T07:18:47.047" v="1859" actId="20577"/>
        <pc:sldMkLst>
          <pc:docMk/>
          <pc:sldMk cId="2082533626" sldId="346"/>
        </pc:sldMkLst>
        <pc:spChg chg="mod">
          <ac:chgData name="Huber Florian" userId="e447029a-6328-4a09-9410-16b2071bbfe0" providerId="ADAL" clId="{8CFF361B-441A-484F-B42A-FE07F5750CE4}" dt="2022-08-25T07:08:46.789" v="1319" actId="3064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18:47.047" v="1859" actId="20577"/>
          <ac:spMkLst>
            <pc:docMk/>
            <pc:sldMk cId="2082533626" sldId="346"/>
            <ac:spMk id="5" creationId="{AB9A5BFE-4874-B34B-8A2A-82D1EB42D68D}"/>
          </ac:spMkLst>
        </pc:spChg>
        <pc:spChg chg="mod">
          <ac:chgData name="Huber Florian" userId="e447029a-6328-4a09-9410-16b2071bbfe0" providerId="ADAL" clId="{8CFF361B-441A-484F-B42A-FE07F5750CE4}" dt="2022-08-25T07:18:22.767" v="1843" actId="255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8CFF361B-441A-484F-B42A-FE07F5750CE4}" dt="2022-08-24T22:39:15.804" v="261" actId="2696"/>
        <pc:sldMkLst>
          <pc:docMk/>
          <pc:sldMk cId="1725102805" sldId="347"/>
        </pc:sldMkLst>
      </pc:sldChg>
      <pc:sldChg chg="del">
        <pc:chgData name="Huber Florian" userId="e447029a-6328-4a09-9410-16b2071bbfe0" providerId="ADAL" clId="{8CFF361B-441A-484F-B42A-FE07F5750CE4}" dt="2022-08-24T22:54:40.185" v="388" actId="2696"/>
        <pc:sldMkLst>
          <pc:docMk/>
          <pc:sldMk cId="1779137294" sldId="348"/>
        </pc:sldMkLst>
      </pc:sldChg>
      <pc:sldChg chg="delSp modSp add del mod">
        <pc:chgData name="Huber Florian" userId="e447029a-6328-4a09-9410-16b2071bbfe0" providerId="ADAL" clId="{8CFF361B-441A-484F-B42A-FE07F5750CE4}" dt="2022-08-25T06:40:47.184" v="829" actId="2696"/>
        <pc:sldMkLst>
          <pc:docMk/>
          <pc:sldMk cId="878982625" sldId="349"/>
        </pc:sldMkLst>
        <pc:spChg chg="mod">
          <ac:chgData name="Huber Florian" userId="e447029a-6328-4a09-9410-16b2071bbfe0" providerId="ADAL" clId="{8CFF361B-441A-484F-B42A-FE07F5750CE4}" dt="2022-08-25T05:54:39.265" v="817" actId="20577"/>
          <ac:spMkLst>
            <pc:docMk/>
            <pc:sldMk cId="878982625" sldId="349"/>
            <ac:spMk id="2" creationId="{E6CA4B62-5291-CD4A-BD27-F49CBED842D0}"/>
          </ac:spMkLst>
        </pc:spChg>
        <pc:spChg chg="mod">
          <ac:chgData name="Huber Florian" userId="e447029a-6328-4a09-9410-16b2071bbfe0" providerId="ADAL" clId="{8CFF361B-441A-484F-B42A-FE07F5750CE4}" dt="2022-08-25T05:57:50.649" v="828" actId="20577"/>
          <ac:spMkLst>
            <pc:docMk/>
            <pc:sldMk cId="878982625" sldId="349"/>
            <ac:spMk id="3" creationId="{927845F1-C6BC-0F46-9BDC-4B81905C687D}"/>
          </ac:spMkLst>
        </pc:spChg>
        <pc:spChg chg="del mod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4" creationId="{A9014EEE-DE2D-154B-8F37-990DCA49949B}"/>
          </ac:spMkLst>
        </pc:spChg>
        <pc:spChg chg="del">
          <ac:chgData name="Huber Florian" userId="e447029a-6328-4a09-9410-16b2071bbfe0" providerId="ADAL" clId="{8CFF361B-441A-484F-B42A-FE07F5750CE4}" dt="2022-08-25T05:52:16.988" v="777" actId="478"/>
          <ac:spMkLst>
            <pc:docMk/>
            <pc:sldMk cId="878982625" sldId="349"/>
            <ac:spMk id="5" creationId="{AE31310E-72B8-7F4A-A2C9-58295DE5E37E}"/>
          </ac:spMkLst>
        </pc:spChg>
      </pc:sldChg>
      <pc:sldChg chg="add ord">
        <pc:chgData name="Huber Florian" userId="e447029a-6328-4a09-9410-16b2071bbfe0" providerId="ADAL" clId="{8CFF361B-441A-484F-B42A-FE07F5750CE4}" dt="2022-08-24T22:37:38.899" v="258" actId="20578"/>
        <pc:sldMkLst>
          <pc:docMk/>
          <pc:sldMk cId="949304272" sldId="350"/>
        </pc:sldMkLst>
      </pc:sldChg>
      <pc:sldChg chg="modSp add mod">
        <pc:chgData name="Huber Florian" userId="e447029a-6328-4a09-9410-16b2071bbfe0" providerId="ADAL" clId="{8CFF361B-441A-484F-B42A-FE07F5750CE4}" dt="2022-08-25T01:13:41.311" v="633" actId="20577"/>
        <pc:sldMkLst>
          <pc:docMk/>
          <pc:sldMk cId="1022681681" sldId="351"/>
        </pc:sldMkLst>
        <pc:spChg chg="mod">
          <ac:chgData name="Huber Florian" userId="e447029a-6328-4a09-9410-16b2071bbfe0" providerId="ADAL" clId="{8CFF361B-441A-484F-B42A-FE07F5750CE4}" dt="2022-08-24T22:34:52.020" v="238"/>
          <ac:spMkLst>
            <pc:docMk/>
            <pc:sldMk cId="1022681681" sldId="351"/>
            <ac:spMk id="11" creationId="{240B5259-59AD-4C84-83B1-3E0EFE065BE9}"/>
          </ac:spMkLst>
        </pc:spChg>
        <pc:spChg chg="mod">
          <ac:chgData name="Huber Florian" userId="e447029a-6328-4a09-9410-16b2071bbfe0" providerId="ADAL" clId="{8CFF361B-441A-484F-B42A-FE07F5750CE4}" dt="2022-08-25T00:27:49.287" v="527" actId="20577"/>
          <ac:spMkLst>
            <pc:docMk/>
            <pc:sldMk cId="1022681681" sldId="351"/>
            <ac:spMk id="13" creationId="{BBA6EE14-DB0F-4115-841F-25BEFFD59901}"/>
          </ac:spMkLst>
        </pc:spChg>
        <pc:graphicFrameChg chg="mod modGraphic">
          <ac:chgData name="Huber Florian" userId="e447029a-6328-4a09-9410-16b2071bbfe0" providerId="ADAL" clId="{8CFF361B-441A-484F-B42A-FE07F5750CE4}" dt="2022-08-25T01:13:41.311" v="633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add">
        <pc:chgData name="Huber Florian" userId="e447029a-6328-4a09-9410-16b2071bbfe0" providerId="ADAL" clId="{8CFF361B-441A-484F-B42A-FE07F5750CE4}" dt="2022-08-25T05:49:33.590" v="634" actId="2890"/>
        <pc:sldMkLst>
          <pc:docMk/>
          <pc:sldMk cId="4027567499" sldId="352"/>
        </pc:sldMkLst>
      </pc:sldChg>
      <pc:sldChg chg="modSp add mod">
        <pc:chgData name="Huber Florian" userId="e447029a-6328-4a09-9410-16b2071bbfe0" providerId="ADAL" clId="{8CFF361B-441A-484F-B42A-FE07F5750CE4}" dt="2022-08-25T07:09:00.897" v="1321" actId="3064"/>
        <pc:sldMkLst>
          <pc:docMk/>
          <pc:sldMk cId="3842979164" sldId="353"/>
        </pc:sldMkLst>
        <pc:spChg chg="mod">
          <ac:chgData name="Huber Florian" userId="e447029a-6328-4a09-9410-16b2071bbfe0" providerId="ADAL" clId="{8CFF361B-441A-484F-B42A-FE07F5750CE4}" dt="2022-08-25T07:09:00.897" v="1321" actId="3064"/>
          <ac:spMkLst>
            <pc:docMk/>
            <pc:sldMk cId="3842979164" sldId="353"/>
            <ac:spMk id="2" creationId="{7DC27E51-C34C-2D41-A05E-2B46F0D72781}"/>
          </ac:spMkLst>
        </pc:spChg>
        <pc:spChg chg="mod">
          <ac:chgData name="Huber Florian" userId="e447029a-6328-4a09-9410-16b2071bbfe0" providerId="ADAL" clId="{8CFF361B-441A-484F-B42A-FE07F5750CE4}" dt="2022-08-25T07:08:30.002" v="1317" actId="3064"/>
          <ac:spMkLst>
            <pc:docMk/>
            <pc:sldMk cId="3842979164" sldId="353"/>
            <ac:spMk id="5" creationId="{AB9A5BFE-4874-B34B-8A2A-82D1EB42D68D}"/>
          </ac:spMkLst>
        </pc:spChg>
      </pc:sldChg>
      <pc:sldChg chg="addSp delSp modSp new mod ord modClrScheme chgLayout">
        <pc:chgData name="Huber Florian" userId="e447029a-6328-4a09-9410-16b2071bbfe0" providerId="ADAL" clId="{8CFF361B-441A-484F-B42A-FE07F5750CE4}" dt="2022-08-25T07:26:37.363" v="1996" actId="20578"/>
        <pc:sldMkLst>
          <pc:docMk/>
          <pc:sldMk cId="932415184" sldId="354"/>
        </pc:sldMkLst>
        <pc:spChg chg="del">
          <ac:chgData name="Huber Florian" userId="e447029a-6328-4a09-9410-16b2071bbfe0" providerId="ADAL" clId="{8CFF361B-441A-484F-B42A-FE07F5750CE4}" dt="2022-08-25T07:21:36.290" v="1925" actId="478"/>
          <ac:spMkLst>
            <pc:docMk/>
            <pc:sldMk cId="932415184" sldId="354"/>
            <ac:spMk id="2" creationId="{4B45AEB5-3AD7-5A60-F727-3293B5AA680A}"/>
          </ac:spMkLst>
        </pc:spChg>
        <pc:spChg chg="del mod ord">
          <ac:chgData name="Huber Florian" userId="e447029a-6328-4a09-9410-16b2071bbfe0" providerId="ADAL" clId="{8CFF361B-441A-484F-B42A-FE07F5750CE4}" dt="2022-08-25T07:24:49.651" v="1975" actId="478"/>
          <ac:spMkLst>
            <pc:docMk/>
            <pc:sldMk cId="932415184" sldId="354"/>
            <ac:spMk id="3" creationId="{1BDBB983-17A6-E7A5-DA10-435D9DBF96D0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4" creationId="{8B00979F-FD32-7799-1C5F-4718C7E37CFA}"/>
          </ac:spMkLst>
        </pc:spChg>
        <pc:spChg chg="mod or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5" creationId="{104863BF-AB88-3CA9-82BC-D30061B23CF1}"/>
          </ac:spMkLst>
        </pc:spChg>
        <pc:spChg chg="add del mod ord">
          <ac:chgData name="Huber Florian" userId="e447029a-6328-4a09-9410-16b2071bbfe0" providerId="ADAL" clId="{8CFF361B-441A-484F-B42A-FE07F5750CE4}" dt="2022-08-25T07:25:58.142" v="1992" actId="478"/>
          <ac:spMkLst>
            <pc:docMk/>
            <pc:sldMk cId="932415184" sldId="354"/>
            <ac:spMk id="9" creationId="{CA067E1E-54F9-689A-2F52-1A0859B15DFC}"/>
          </ac:spMkLst>
        </pc:spChg>
        <pc:spChg chg="add del mod ord">
          <ac:chgData name="Huber Florian" userId="e447029a-6328-4a09-9410-16b2071bbfe0" providerId="ADAL" clId="{8CFF361B-441A-484F-B42A-FE07F5750CE4}" dt="2022-08-25T07:25:50.647" v="1991" actId="478"/>
          <ac:spMkLst>
            <pc:docMk/>
            <pc:sldMk cId="932415184" sldId="354"/>
            <ac:spMk id="10" creationId="{E7677AF4-A36A-41A8-82C3-AD832009FE83}"/>
          </ac:spMkLst>
        </pc:spChg>
        <pc:spChg chg="add del mod">
          <ac:chgData name="Huber Florian" userId="e447029a-6328-4a09-9410-16b2071bbfe0" providerId="ADAL" clId="{8CFF361B-441A-484F-B42A-FE07F5750CE4}" dt="2022-08-25T07:26:01.616" v="1993" actId="700"/>
          <ac:spMkLst>
            <pc:docMk/>
            <pc:sldMk cId="932415184" sldId="354"/>
            <ac:spMk id="12" creationId="{A5C9BCC7-1BBB-BCBF-979A-C85773F7429A}"/>
          </ac:spMkLst>
        </pc:spChg>
        <pc:picChg chg="add del mod modCrop">
          <ac:chgData name="Huber Florian" userId="e447029a-6328-4a09-9410-16b2071bbfe0" providerId="ADAL" clId="{8CFF361B-441A-484F-B42A-FE07F5750CE4}" dt="2022-08-25T07:21:29.133" v="1924" actId="478"/>
          <ac:picMkLst>
            <pc:docMk/>
            <pc:sldMk cId="932415184" sldId="354"/>
            <ac:picMk id="7" creationId="{7700525B-DF99-6BBE-0344-60051D8EC652}"/>
          </ac:picMkLst>
        </pc:picChg>
        <pc:picChg chg="add mod">
          <ac:chgData name="Huber Florian" userId="e447029a-6328-4a09-9410-16b2071bbfe0" providerId="ADAL" clId="{8CFF361B-441A-484F-B42A-FE07F5750CE4}" dt="2022-08-25T07:26:21.060" v="1995" actId="1076"/>
          <ac:picMkLst>
            <pc:docMk/>
            <pc:sldMk cId="932415184" sldId="354"/>
            <ac:picMk id="8" creationId="{1828E1E0-EA63-B63B-D8F3-4B6CF3FA8177}"/>
          </ac:picMkLst>
        </pc:picChg>
      </pc:sldChg>
      <pc:sldChg chg="addSp modSp new mod">
        <pc:chgData name="Huber Florian" userId="e447029a-6328-4a09-9410-16b2071bbfe0" providerId="ADAL" clId="{8CFF361B-441A-484F-B42A-FE07F5750CE4}" dt="2022-08-25T07:33:24.238" v="2196" actId="1076"/>
        <pc:sldMkLst>
          <pc:docMk/>
          <pc:sldMk cId="2964785827" sldId="355"/>
        </pc:sldMkLst>
        <pc:spChg chg="mod">
          <ac:chgData name="Huber Florian" userId="e447029a-6328-4a09-9410-16b2071bbfe0" providerId="ADAL" clId="{8CFF361B-441A-484F-B42A-FE07F5750CE4}" dt="2022-08-25T07:32:49.046" v="2189" actId="20577"/>
          <ac:spMkLst>
            <pc:docMk/>
            <pc:sldMk cId="2964785827" sldId="355"/>
            <ac:spMk id="2" creationId="{FF7EDB39-D69F-C49C-543A-38EF4AFABC40}"/>
          </ac:spMkLst>
        </pc:spChg>
        <pc:spChg chg="mod">
          <ac:chgData name="Huber Florian" userId="e447029a-6328-4a09-9410-16b2071bbfe0" providerId="ADAL" clId="{8CFF361B-441A-484F-B42A-FE07F5750CE4}" dt="2022-08-25T07:30:54.521" v="2098" actId="6549"/>
          <ac:spMkLst>
            <pc:docMk/>
            <pc:sldMk cId="2964785827" sldId="355"/>
            <ac:spMk id="3" creationId="{D6CCD2EB-FA2A-995E-817C-69934B9FBD0F}"/>
          </ac:spMkLst>
        </pc:spChg>
        <pc:spChg chg="add mod">
          <ac:chgData name="Huber Florian" userId="e447029a-6328-4a09-9410-16b2071bbfe0" providerId="ADAL" clId="{8CFF361B-441A-484F-B42A-FE07F5750CE4}" dt="2022-08-25T07:28:11.736" v="2011" actId="14100"/>
          <ac:spMkLst>
            <pc:docMk/>
            <pc:sldMk cId="2964785827" sldId="355"/>
            <ac:spMk id="7" creationId="{E1AF1670-26D0-C098-E11B-4351E1224CB3}"/>
          </ac:spMkLst>
        </pc:spChg>
        <pc:spChg chg="add mod">
          <ac:chgData name="Huber Florian" userId="e447029a-6328-4a09-9410-16b2071bbfe0" providerId="ADAL" clId="{8CFF361B-441A-484F-B42A-FE07F5750CE4}" dt="2022-08-25T07:29:13.325" v="2062" actId="20577"/>
          <ac:spMkLst>
            <pc:docMk/>
            <pc:sldMk cId="2964785827" sldId="355"/>
            <ac:spMk id="8" creationId="{EF94500F-C8B9-97E6-56C4-53EF00670651}"/>
          </ac:spMkLst>
        </pc:spChg>
        <pc:spChg chg="add mod">
          <ac:chgData name="Huber Florian" userId="e447029a-6328-4a09-9410-16b2071bbfe0" providerId="ADAL" clId="{8CFF361B-441A-484F-B42A-FE07F5750CE4}" dt="2022-08-25T07:28:55.721" v="2051" actId="20577"/>
          <ac:spMkLst>
            <pc:docMk/>
            <pc:sldMk cId="2964785827" sldId="355"/>
            <ac:spMk id="9" creationId="{DB741727-4D96-B8A5-A7F7-33AD5A418133}"/>
          </ac:spMkLst>
        </pc:spChg>
        <pc:spChg chg="add mod">
          <ac:chgData name="Huber Florian" userId="e447029a-6328-4a09-9410-16b2071bbfe0" providerId="ADAL" clId="{8CFF361B-441A-484F-B42A-FE07F5750CE4}" dt="2022-08-25T07:33:24.238" v="2196" actId="1076"/>
          <ac:spMkLst>
            <pc:docMk/>
            <pc:sldMk cId="2964785827" sldId="355"/>
            <ac:spMk id="10" creationId="{F4747F30-74FD-A618-C4CA-3B0C1D8E7C2D}"/>
          </ac:spMkLst>
        </pc:spChg>
        <pc:picChg chg="add mod">
          <ac:chgData name="Huber Florian" userId="e447029a-6328-4a09-9410-16b2071bbfe0" providerId="ADAL" clId="{8CFF361B-441A-484F-B42A-FE07F5750CE4}" dt="2022-08-25T07:29:04.143" v="205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MasterChg chg="modSldLayout">
        <pc:chgData name="Huber Florian" userId="e447029a-6328-4a09-9410-16b2071bbfe0" providerId="ADAL" clId="{8CFF361B-441A-484F-B42A-FE07F5750CE4}" dt="2022-08-25T07:06:38.249" v="1307" actId="3064"/>
        <pc:sldMasterMkLst>
          <pc:docMk/>
          <pc:sldMasterMk cId="3082099491" sldId="2147483660"/>
        </pc:sldMasterMkLst>
        <pc:sldLayoutChg chg="modSp mod">
          <pc:chgData name="Huber Florian" userId="e447029a-6328-4a09-9410-16b2071bbfe0" providerId="ADAL" clId="{8CFF361B-441A-484F-B42A-FE07F5750CE4}" dt="2022-08-25T07:05:53.205" v="1305" actId="3064"/>
          <pc:sldLayoutMkLst>
            <pc:docMk/>
            <pc:sldMasterMk cId="3082099491" sldId="2147483660"/>
            <pc:sldLayoutMk cId="2381501017" sldId="2147483669"/>
          </pc:sldLayoutMkLst>
          <pc:spChg chg="mod">
            <ac:chgData name="Huber Florian" userId="e447029a-6328-4a09-9410-16b2071bbfe0" providerId="ADAL" clId="{8CFF361B-441A-484F-B42A-FE07F5750CE4}" dt="2022-08-25T07:05:46.993" v="1303" actId="3064"/>
            <ac:spMkLst>
              <pc:docMk/>
              <pc:sldMasterMk cId="3082099491" sldId="2147483660"/>
              <pc:sldLayoutMk cId="2381501017" sldId="2147483669"/>
              <ac:spMk id="13" creationId="{5B4D56ED-3E3D-0940-BB63-EEDB1731948C}"/>
            </ac:spMkLst>
          </pc:spChg>
          <pc:spChg chg="mod">
            <ac:chgData name="Huber Florian" userId="e447029a-6328-4a09-9410-16b2071bbfe0" providerId="ADAL" clId="{8CFF361B-441A-484F-B42A-FE07F5750CE4}" dt="2022-08-25T07:05:53.205" v="1305" actId="3064"/>
            <ac:spMkLst>
              <pc:docMk/>
              <pc:sldMasterMk cId="3082099491" sldId="2147483660"/>
              <pc:sldLayoutMk cId="2381501017" sldId="2147483669"/>
              <ac:spMk id="16" creationId="{2915216A-7757-CD4C-B5CF-BF33CEA88F59}"/>
            </ac:spMkLst>
          </pc:spChg>
        </pc:sldLayoutChg>
        <pc:sldLayoutChg chg="modSp mod">
          <pc:chgData name="Huber Florian" userId="e447029a-6328-4a09-9410-16b2071bbfe0" providerId="ADAL" clId="{8CFF361B-441A-484F-B42A-FE07F5750CE4}" dt="2022-08-25T07:06:38.249" v="1307" actId="3064"/>
          <pc:sldLayoutMkLst>
            <pc:docMk/>
            <pc:sldMasterMk cId="3082099491" sldId="2147483660"/>
            <pc:sldLayoutMk cId="823826437" sldId="2147483672"/>
          </pc:sldLayoutMkLst>
          <pc:spChg chg="mod">
            <ac:chgData name="Huber Florian" userId="e447029a-6328-4a09-9410-16b2071bbfe0" providerId="ADAL" clId="{8CFF361B-441A-484F-B42A-FE07F5750CE4}" dt="2022-08-25T07:06:38.249" v="1307" actId="3064"/>
            <ac:spMkLst>
              <pc:docMk/>
              <pc:sldMasterMk cId="3082099491" sldId="2147483660"/>
              <pc:sldLayoutMk cId="823826437" sldId="2147483672"/>
              <ac:spMk id="10" creationId="{1995F79F-8D57-7340-8EE5-EC92500BFC75}"/>
            </ac:spMkLst>
          </pc:spChg>
        </pc:sldLayoutChg>
      </pc:sldMasterChg>
    </pc:docChg>
  </pc:docChgLst>
  <pc:docChgLst>
    <pc:chgData name="Huber Florian" userId="e447029a-6328-4a09-9410-16b2071bbfe0" providerId="ADAL" clId="{29AD1A97-3084-5640-92A8-C27079F723C2}"/>
    <pc:docChg chg="undo custSel modSld sldOrd">
      <pc:chgData name="Huber Florian" userId="e447029a-6328-4a09-9410-16b2071bbfe0" providerId="ADAL" clId="{29AD1A97-3084-5640-92A8-C27079F723C2}" dt="2022-08-31T20:55:23.015" v="79" actId="20577"/>
      <pc:docMkLst>
        <pc:docMk/>
      </pc:docMkLst>
      <pc:sldChg chg="modSp mod">
        <pc:chgData name="Huber Florian" userId="e447029a-6328-4a09-9410-16b2071bbfe0" providerId="ADAL" clId="{29AD1A97-3084-5640-92A8-C27079F723C2}" dt="2022-08-31T20:54:01.287" v="54" actId="20577"/>
        <pc:sldMkLst>
          <pc:docMk/>
          <pc:sldMk cId="1842496940" sldId="271"/>
        </pc:sldMkLst>
        <pc:spChg chg="mod">
          <ac:chgData name="Huber Florian" userId="e447029a-6328-4a09-9410-16b2071bbfe0" providerId="ADAL" clId="{29AD1A97-3084-5640-92A8-C27079F723C2}" dt="2022-08-31T20:54:01.287" v="54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29AD1A97-3084-5640-92A8-C27079F723C2}" dt="2022-08-31T20:55:23.015" v="79" actId="20577"/>
        <pc:sldMkLst>
          <pc:docMk/>
          <pc:sldMk cId="1515793328" sldId="319"/>
        </pc:sldMkLst>
        <pc:spChg chg="mod">
          <ac:chgData name="Huber Florian" userId="e447029a-6328-4a09-9410-16b2071bbfe0" providerId="ADAL" clId="{29AD1A97-3084-5640-92A8-C27079F723C2}" dt="2022-08-31T20:55:23.015" v="79" actId="20577"/>
          <ac:spMkLst>
            <pc:docMk/>
            <pc:sldMk cId="1515793328" sldId="319"/>
            <ac:spMk id="5" creationId="{AB9A5BFE-4874-B34B-8A2A-82D1EB42D68D}"/>
          </ac:spMkLst>
        </pc:spChg>
      </pc:sldChg>
      <pc:sldChg chg="ord">
        <pc:chgData name="Huber Florian" userId="e447029a-6328-4a09-9410-16b2071bbfe0" providerId="ADAL" clId="{29AD1A97-3084-5640-92A8-C27079F723C2}" dt="2022-08-29T18:06:23.766" v="0" actId="20578"/>
        <pc:sldMkLst>
          <pc:docMk/>
          <pc:sldMk cId="2082533626" sldId="346"/>
        </pc:sldMkLst>
      </pc:sldChg>
      <pc:sldChg chg="addSp delSp modSp mod">
        <pc:chgData name="Huber Florian" userId="e447029a-6328-4a09-9410-16b2071bbfe0" providerId="ADAL" clId="{29AD1A97-3084-5640-92A8-C27079F723C2}" dt="2022-08-31T20:51:55.885" v="29" actId="767"/>
        <pc:sldMkLst>
          <pc:docMk/>
          <pc:sldMk cId="1022681681" sldId="351"/>
        </pc:sldMkLst>
        <pc:spChg chg="add del mod">
          <ac:chgData name="Huber Florian" userId="e447029a-6328-4a09-9410-16b2071bbfe0" providerId="ADAL" clId="{29AD1A97-3084-5640-92A8-C27079F723C2}" dt="2022-08-31T20:51:55.885" v="29" actId="767"/>
          <ac:spMkLst>
            <pc:docMk/>
            <pc:sldMk cId="1022681681" sldId="351"/>
            <ac:spMk id="2" creationId="{4CECA877-2F1B-D96A-B51A-4A2BAE3B8E8F}"/>
          </ac:spMkLst>
        </pc:spChg>
        <pc:graphicFrameChg chg="modGraphic">
          <ac:chgData name="Huber Florian" userId="e447029a-6328-4a09-9410-16b2071bbfe0" providerId="ADAL" clId="{29AD1A97-3084-5640-92A8-C27079F723C2}" dt="2022-08-31T20:51:36.098" v="27" actId="20577"/>
          <ac:graphicFrameMkLst>
            <pc:docMk/>
            <pc:sldMk cId="1022681681" sldId="351"/>
            <ac:graphicFrameMk id="9" creationId="{8084803B-32FF-8746-93AE-8C95A382A3E5}"/>
          </ac:graphicFrameMkLst>
        </pc:graphicFrameChg>
      </pc:sldChg>
      <pc:sldChg chg="modSp mod">
        <pc:chgData name="Huber Florian" userId="e447029a-6328-4a09-9410-16b2071bbfe0" providerId="ADAL" clId="{29AD1A97-3084-5640-92A8-C27079F723C2}" dt="2022-08-29T18:07:55.017" v="2" actId="1076"/>
        <pc:sldMkLst>
          <pc:docMk/>
          <pc:sldMk cId="2964785827" sldId="355"/>
        </pc:sldMkLst>
        <pc:picChg chg="mod">
          <ac:chgData name="Huber Florian" userId="e447029a-6328-4a09-9410-16b2071bbfe0" providerId="ADAL" clId="{29AD1A97-3084-5640-92A8-C27079F723C2}" dt="2022-08-29T18:07:55.017" v="2" actId="1076"/>
          <ac:picMkLst>
            <pc:docMk/>
            <pc:sldMk cId="2964785827" sldId="355"/>
            <ac:picMk id="6" creationId="{ECF8D9C3-1A24-F708-99D3-7DAFB00919AE}"/>
          </ac:picMkLst>
        </pc:picChg>
      </pc:sldChg>
      <pc:sldChg chg="modSp mod">
        <pc:chgData name="Huber Florian" userId="e447029a-6328-4a09-9410-16b2071bbfe0" providerId="ADAL" clId="{29AD1A97-3084-5640-92A8-C27079F723C2}" dt="2022-08-31T18:59:19.050" v="25" actId="20577"/>
        <pc:sldMkLst>
          <pc:docMk/>
          <pc:sldMk cId="3435754865" sldId="358"/>
        </pc:sldMkLst>
        <pc:spChg chg="mod">
          <ac:chgData name="Huber Florian" userId="e447029a-6328-4a09-9410-16b2071bbfe0" providerId="ADAL" clId="{29AD1A97-3084-5640-92A8-C27079F723C2}" dt="2022-08-31T18:59:19.050" v="25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29AD1A97-3084-5640-92A8-C27079F723C2}" dt="2022-08-31T18:59:00.556" v="22" actId="6549"/>
          <ac:spMkLst>
            <pc:docMk/>
            <pc:sldMk cId="3435754865" sldId="358"/>
            <ac:spMk id="6" creationId="{8F861A38-9700-9CBA-5722-36D188C9A522}"/>
          </ac:spMkLst>
        </pc:spChg>
      </pc:sldChg>
      <pc:sldChg chg="modSp mod ord">
        <pc:chgData name="Huber Florian" userId="e447029a-6328-4a09-9410-16b2071bbfe0" providerId="ADAL" clId="{29AD1A97-3084-5640-92A8-C27079F723C2}" dt="2022-08-29T18:09:34.901" v="19" actId="20577"/>
        <pc:sldMkLst>
          <pc:docMk/>
          <pc:sldMk cId="3288437789" sldId="360"/>
        </pc:sldMkLst>
        <pc:spChg chg="mod">
          <ac:chgData name="Huber Florian" userId="e447029a-6328-4a09-9410-16b2071bbfe0" providerId="ADAL" clId="{29AD1A97-3084-5640-92A8-C27079F723C2}" dt="2022-08-29T18:09:34.901" v="19" actId="20577"/>
          <ac:spMkLst>
            <pc:docMk/>
            <pc:sldMk cId="3288437789" sldId="360"/>
            <ac:spMk id="6" creationId="{94CC8600-063F-A893-AE99-0F9D6D71E423}"/>
          </ac:spMkLst>
        </pc:spChg>
      </pc:sldChg>
      <pc:sldChg chg="modSp mod">
        <pc:chgData name="Huber Florian" userId="e447029a-6328-4a09-9410-16b2071bbfe0" providerId="ADAL" clId="{29AD1A97-3084-5640-92A8-C27079F723C2}" dt="2022-08-29T18:29:12.070" v="20" actId="115"/>
        <pc:sldMkLst>
          <pc:docMk/>
          <pc:sldMk cId="2144853786" sldId="369"/>
        </pc:sldMkLst>
        <pc:spChg chg="mod">
          <ac:chgData name="Huber Florian" userId="e447029a-6328-4a09-9410-16b2071bbfe0" providerId="ADAL" clId="{29AD1A97-3084-5640-92A8-C27079F723C2}" dt="2022-08-29T18:29:12.070" v="20" actId="115"/>
          <ac:spMkLst>
            <pc:docMk/>
            <pc:sldMk cId="2144853786" sldId="369"/>
            <ac:spMk id="5" creationId="{AB9A5BFE-4874-B34B-8A2A-82D1EB42D68D}"/>
          </ac:spMkLst>
        </pc:spChg>
      </pc:sldChg>
    </pc:docChg>
  </pc:docChgLst>
  <pc:docChgLst>
    <pc:chgData name="Huber Florian" userId="e447029a-6328-4a09-9410-16b2071bbfe0" providerId="ADAL" clId="{AE9EB5C8-E12B-224A-B84C-709B2D2749EF}"/>
    <pc:docChg chg="undo custSel addSld delSld modSld">
      <pc:chgData name="Huber Florian" userId="e447029a-6328-4a09-9410-16b2071bbfe0" providerId="ADAL" clId="{AE9EB5C8-E12B-224A-B84C-709B2D2749EF}" dt="2022-05-19T09:49:18.377" v="1544" actId="255"/>
      <pc:docMkLst>
        <pc:docMk/>
      </pc:docMkLst>
      <pc:sldChg chg="modSp mod">
        <pc:chgData name="Huber Florian" userId="e447029a-6328-4a09-9410-16b2071bbfe0" providerId="ADAL" clId="{AE9EB5C8-E12B-224A-B84C-709B2D2749EF}" dt="2022-05-19T07:09:42.649" v="299" actId="20577"/>
        <pc:sldMkLst>
          <pc:docMk/>
          <pc:sldMk cId="174594119" sldId="256"/>
        </pc:sldMkLst>
        <pc:spChg chg="mod">
          <ac:chgData name="Huber Florian" userId="e447029a-6328-4a09-9410-16b2071bbfe0" providerId="ADAL" clId="{AE9EB5C8-E12B-224A-B84C-709B2D2749EF}" dt="2022-05-19T06:56:20.360" v="4" actId="20577"/>
          <ac:spMkLst>
            <pc:docMk/>
            <pc:sldMk cId="174594119" sldId="256"/>
            <ac:spMk id="2" creationId="{E6CA4B62-5291-CD4A-BD27-F49CBED842D0}"/>
          </ac:spMkLst>
        </pc:spChg>
        <pc:spChg chg="mod">
          <ac:chgData name="Huber Florian" userId="e447029a-6328-4a09-9410-16b2071bbfe0" providerId="ADAL" clId="{AE9EB5C8-E12B-224A-B84C-709B2D2749EF}" dt="2022-05-19T06:56:34.926" v="63" actId="20577"/>
          <ac:spMkLst>
            <pc:docMk/>
            <pc:sldMk cId="174594119" sldId="256"/>
            <ac:spMk id="3" creationId="{927845F1-C6BC-0F46-9BDC-4B81905C687D}"/>
          </ac:spMkLst>
        </pc:spChg>
        <pc:spChg chg="mod">
          <ac:chgData name="Huber Florian" userId="e447029a-6328-4a09-9410-16b2071bbfe0" providerId="ADAL" clId="{AE9EB5C8-E12B-224A-B84C-709B2D2749EF}" dt="2022-05-19T07:09:42.649" v="299" actId="20577"/>
          <ac:spMkLst>
            <pc:docMk/>
            <pc:sldMk cId="174594119" sldId="256"/>
            <ac:spMk id="4" creationId="{A9014EEE-DE2D-154B-8F37-990DCA49949B}"/>
          </ac:spMkLst>
        </pc:spChg>
      </pc:sldChg>
      <pc:sldChg chg="modSp mod">
        <pc:chgData name="Huber Florian" userId="e447029a-6328-4a09-9410-16b2071bbfe0" providerId="ADAL" clId="{AE9EB5C8-E12B-224A-B84C-709B2D2749EF}" dt="2022-05-19T07:05:42.561" v="209" actId="20577"/>
        <pc:sldMkLst>
          <pc:docMk/>
          <pc:sldMk cId="3720972036" sldId="258"/>
        </pc:sldMkLst>
        <pc:spChg chg="mod">
          <ac:chgData name="Huber Florian" userId="e447029a-6328-4a09-9410-16b2071bbfe0" providerId="ADAL" clId="{AE9EB5C8-E12B-224A-B84C-709B2D2749EF}" dt="2022-05-19T07:05:42.561" v="209" actId="20577"/>
          <ac:spMkLst>
            <pc:docMk/>
            <pc:sldMk cId="3720972036" sldId="258"/>
            <ac:spMk id="3" creationId="{127CF872-E647-C549-81D0-AB25E67B916A}"/>
          </ac:spMkLst>
        </pc:spChg>
      </pc:sldChg>
      <pc:sldChg chg="modSp mod">
        <pc:chgData name="Huber Florian" userId="e447029a-6328-4a09-9410-16b2071bbfe0" providerId="ADAL" clId="{AE9EB5C8-E12B-224A-B84C-709B2D2749EF}" dt="2022-05-19T09:48:13.777" v="1538" actId="20577"/>
        <pc:sldMkLst>
          <pc:docMk/>
          <pc:sldMk cId="1842496940" sldId="271"/>
        </pc:sldMkLst>
        <pc:spChg chg="mod">
          <ac:chgData name="Huber Florian" userId="e447029a-6328-4a09-9410-16b2071bbfe0" providerId="ADAL" clId="{AE9EB5C8-E12B-224A-B84C-709B2D2749EF}" dt="2022-05-19T09:48:13.777" v="1538" actId="20577"/>
          <ac:spMkLst>
            <pc:docMk/>
            <pc:sldMk cId="1842496940" sldId="271"/>
            <ac:spMk id="3" creationId="{8D27B2C5-8BA6-42DE-BDE8-0FBB326B79A9}"/>
          </ac:spMkLst>
        </pc:spChg>
      </pc:sldChg>
      <pc:sldChg chg="modSp mod">
        <pc:chgData name="Huber Florian" userId="e447029a-6328-4a09-9410-16b2071bbfe0" providerId="ADAL" clId="{AE9EB5C8-E12B-224A-B84C-709B2D2749EF}" dt="2022-05-19T07:08:59.784" v="271" actId="20577"/>
        <pc:sldMkLst>
          <pc:docMk/>
          <pc:sldMk cId="720004085" sldId="281"/>
        </pc:sldMkLst>
        <pc:spChg chg="mod">
          <ac:chgData name="Huber Florian" userId="e447029a-6328-4a09-9410-16b2071bbfe0" providerId="ADAL" clId="{AE9EB5C8-E12B-224A-B84C-709B2D2749EF}" dt="2022-05-19T07:08:59.784" v="271" actId="20577"/>
          <ac:spMkLst>
            <pc:docMk/>
            <pc:sldMk cId="720004085" sldId="281"/>
            <ac:spMk id="3" creationId="{216AF106-E851-4F47-8ED0-13DDE330F4AB}"/>
          </ac:spMkLst>
        </pc:spChg>
      </pc:sldChg>
      <pc:sldChg chg="modSp mod">
        <pc:chgData name="Huber Florian" userId="e447029a-6328-4a09-9410-16b2071bbfe0" providerId="ADAL" clId="{AE9EB5C8-E12B-224A-B84C-709B2D2749EF}" dt="2022-05-19T09:47:46.692" v="1535" actId="20577"/>
        <pc:sldMkLst>
          <pc:docMk/>
          <pc:sldMk cId="158673916" sldId="286"/>
        </pc:sldMkLst>
        <pc:spChg chg="mod">
          <ac:chgData name="Huber Florian" userId="e447029a-6328-4a09-9410-16b2071bbfe0" providerId="ADAL" clId="{AE9EB5C8-E12B-224A-B84C-709B2D2749EF}" dt="2022-05-19T09:47:46.692" v="1535" actId="20577"/>
          <ac:spMkLst>
            <pc:docMk/>
            <pc:sldMk cId="158673916" sldId="286"/>
            <ac:spMk id="3" creationId="{8D27B2C5-8BA6-42DE-BDE8-0FBB326B79A9}"/>
          </ac:spMkLst>
        </pc:spChg>
      </pc:sldChg>
      <pc:sldChg chg="del">
        <pc:chgData name="Huber Florian" userId="e447029a-6328-4a09-9410-16b2071bbfe0" providerId="ADAL" clId="{AE9EB5C8-E12B-224A-B84C-709B2D2749EF}" dt="2022-05-19T09:46:05.928" v="1529" actId="2696"/>
        <pc:sldMkLst>
          <pc:docMk/>
          <pc:sldMk cId="821112549" sldId="289"/>
        </pc:sldMkLst>
      </pc:sldChg>
      <pc:sldChg chg="addSp delSp modSp mod">
        <pc:chgData name="Huber Florian" userId="e447029a-6328-4a09-9410-16b2071bbfe0" providerId="ADAL" clId="{AE9EB5C8-E12B-224A-B84C-709B2D2749EF}" dt="2022-05-19T07:02:46.655" v="206" actId="20577"/>
        <pc:sldMkLst>
          <pc:docMk/>
          <pc:sldMk cId="1519053140" sldId="308"/>
        </pc:sldMkLst>
        <pc:spChg chg="mod">
          <ac:chgData name="Huber Florian" userId="e447029a-6328-4a09-9410-16b2071bbfe0" providerId="ADAL" clId="{AE9EB5C8-E12B-224A-B84C-709B2D2749EF}" dt="2022-05-19T06:58:09.066" v="73" actId="20577"/>
          <ac:spMkLst>
            <pc:docMk/>
            <pc:sldMk cId="1519053140" sldId="308"/>
            <ac:spMk id="11" creationId="{240B5259-59AD-4C84-83B1-3E0EFE065BE9}"/>
          </ac:spMkLst>
        </pc:spChg>
        <pc:graphicFrameChg chg="add del mod">
          <ac:chgData name="Huber Florian" userId="e447029a-6328-4a09-9410-16b2071bbfe0" providerId="ADAL" clId="{AE9EB5C8-E12B-224A-B84C-709B2D2749EF}" dt="2022-05-19T06:59:09.387" v="75"/>
          <ac:graphicFrameMkLst>
            <pc:docMk/>
            <pc:sldMk cId="1519053140" sldId="308"/>
            <ac:graphicFrameMk id="2" creationId="{3512B003-B55C-3686-D8C7-56A299D5566C}"/>
          </ac:graphicFrameMkLst>
        </pc:graphicFrameChg>
        <pc:graphicFrameChg chg="add del mod">
          <ac:chgData name="Huber Florian" userId="e447029a-6328-4a09-9410-16b2071bbfe0" providerId="ADAL" clId="{AE9EB5C8-E12B-224A-B84C-709B2D2749EF}" dt="2022-05-19T06:59:17.820" v="77"/>
          <ac:graphicFrameMkLst>
            <pc:docMk/>
            <pc:sldMk cId="1519053140" sldId="308"/>
            <ac:graphicFrameMk id="3" creationId="{8BB566F2-1734-FFA5-0626-8AE4894278A2}"/>
          </ac:graphicFrameMkLst>
        </pc:graphicFrameChg>
        <pc:graphicFrameChg chg="mod modGraphic">
          <ac:chgData name="Huber Florian" userId="e447029a-6328-4a09-9410-16b2071bbfe0" providerId="ADAL" clId="{AE9EB5C8-E12B-224A-B84C-709B2D2749EF}" dt="2022-05-19T07:02:46.655" v="206" actId="20577"/>
          <ac:graphicFrameMkLst>
            <pc:docMk/>
            <pc:sldMk cId="1519053140" sldId="308"/>
            <ac:graphicFrameMk id="10" creationId="{37512A8A-CE87-2C49-87CE-40672144C019}"/>
          </ac:graphicFrameMkLst>
        </pc:graphicFrameChg>
      </pc:sldChg>
      <pc:sldChg chg="del">
        <pc:chgData name="Huber Florian" userId="e447029a-6328-4a09-9410-16b2071bbfe0" providerId="ADAL" clId="{AE9EB5C8-E12B-224A-B84C-709B2D2749EF}" dt="2022-05-19T09:46:03.011" v="1526" actId="2696"/>
        <pc:sldMkLst>
          <pc:docMk/>
          <pc:sldMk cId="1547854305" sldId="318"/>
        </pc:sldMkLst>
      </pc:sldChg>
      <pc:sldChg chg="modSp mod">
        <pc:chgData name="Huber Florian" userId="e447029a-6328-4a09-9410-16b2071bbfe0" providerId="ADAL" clId="{AE9EB5C8-E12B-224A-B84C-709B2D2749EF}" dt="2022-05-19T09:49:18.377" v="1544" actId="255"/>
        <pc:sldMkLst>
          <pc:docMk/>
          <pc:sldMk cId="1515793328" sldId="319"/>
        </pc:sldMkLst>
        <pc:spChg chg="mod">
          <ac:chgData name="Huber Florian" userId="e447029a-6328-4a09-9410-16b2071bbfe0" providerId="ADAL" clId="{AE9EB5C8-E12B-224A-B84C-709B2D2749EF}" dt="2022-05-19T09:19:09.354" v="871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9:18.377" v="1544" actId="255"/>
          <ac:spMkLst>
            <pc:docMk/>
            <pc:sldMk cId="1515793328" sldId="319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10:55.709" v="572" actId="20577"/>
          <ac:spMkLst>
            <pc:docMk/>
            <pc:sldMk cId="1515793328" sldId="319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AE9EB5C8-E12B-224A-B84C-709B2D2749EF}" dt="2022-05-19T09:46:05.473" v="1528" actId="2696"/>
        <pc:sldMkLst>
          <pc:docMk/>
          <pc:sldMk cId="812644418" sldId="323"/>
        </pc:sldMkLst>
      </pc:sldChg>
      <pc:sldChg chg="del">
        <pc:chgData name="Huber Florian" userId="e447029a-6328-4a09-9410-16b2071bbfe0" providerId="ADAL" clId="{AE9EB5C8-E12B-224A-B84C-709B2D2749EF}" dt="2022-05-19T09:46:09.810" v="1533" actId="2696"/>
        <pc:sldMkLst>
          <pc:docMk/>
          <pc:sldMk cId="3925027670" sldId="335"/>
        </pc:sldMkLst>
      </pc:sldChg>
      <pc:sldChg chg="del">
        <pc:chgData name="Huber Florian" userId="e447029a-6328-4a09-9410-16b2071bbfe0" providerId="ADAL" clId="{AE9EB5C8-E12B-224A-B84C-709B2D2749EF}" dt="2022-05-19T09:46:10.697" v="1534" actId="2696"/>
        <pc:sldMkLst>
          <pc:docMk/>
          <pc:sldMk cId="976470028" sldId="338"/>
        </pc:sldMkLst>
      </pc:sldChg>
      <pc:sldChg chg="del">
        <pc:chgData name="Huber Florian" userId="e447029a-6328-4a09-9410-16b2071bbfe0" providerId="ADAL" clId="{AE9EB5C8-E12B-224A-B84C-709B2D2749EF}" dt="2022-05-19T09:46:04.707" v="1527" actId="2696"/>
        <pc:sldMkLst>
          <pc:docMk/>
          <pc:sldMk cId="3647007042" sldId="339"/>
        </pc:sldMkLst>
      </pc:sldChg>
      <pc:sldChg chg="del">
        <pc:chgData name="Huber Florian" userId="e447029a-6328-4a09-9410-16b2071bbfe0" providerId="ADAL" clId="{AE9EB5C8-E12B-224A-B84C-709B2D2749EF}" dt="2022-05-19T09:46:07.202" v="1531" actId="2696"/>
        <pc:sldMkLst>
          <pc:docMk/>
          <pc:sldMk cId="3298444819" sldId="340"/>
        </pc:sldMkLst>
      </pc:sldChg>
      <pc:sldChg chg="del">
        <pc:chgData name="Huber Florian" userId="e447029a-6328-4a09-9410-16b2071bbfe0" providerId="ADAL" clId="{AE9EB5C8-E12B-224A-B84C-709B2D2749EF}" dt="2022-05-19T09:46:06.516" v="1530" actId="2696"/>
        <pc:sldMkLst>
          <pc:docMk/>
          <pc:sldMk cId="943252571" sldId="344"/>
        </pc:sldMkLst>
      </pc:sldChg>
      <pc:sldChg chg="del">
        <pc:chgData name="Huber Florian" userId="e447029a-6328-4a09-9410-16b2071bbfe0" providerId="ADAL" clId="{AE9EB5C8-E12B-224A-B84C-709B2D2749EF}" dt="2022-05-19T09:46:08.934" v="1532" actId="2696"/>
        <pc:sldMkLst>
          <pc:docMk/>
          <pc:sldMk cId="2804573303" sldId="345"/>
        </pc:sldMkLst>
      </pc:sldChg>
      <pc:sldChg chg="modSp mod modClrScheme chgLayout">
        <pc:chgData name="Huber Florian" userId="e447029a-6328-4a09-9410-16b2071bbfe0" providerId="ADAL" clId="{AE9EB5C8-E12B-224A-B84C-709B2D2749EF}" dt="2022-05-19T09:30:20.310" v="1081" actId="20577"/>
        <pc:sldMkLst>
          <pc:docMk/>
          <pc:sldMk cId="2082533626" sldId="346"/>
        </pc:sldMkLst>
        <pc:spChg chg="mod ord">
          <ac:chgData name="Huber Florian" userId="e447029a-6328-4a09-9410-16b2071bbfe0" providerId="ADAL" clId="{AE9EB5C8-E12B-224A-B84C-709B2D2749EF}" dt="2022-05-19T09:29:20.032" v="1067" actId="14100"/>
          <ac:spMkLst>
            <pc:docMk/>
            <pc:sldMk cId="2082533626" sldId="346"/>
            <ac:spMk id="2" creationId="{7DC27E51-C34C-2D41-A05E-2B46F0D72781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3" creationId="{D3887B01-6202-1144-A716-1120B8D3936F}"/>
          </ac:spMkLst>
        </pc:spChg>
        <pc:spChg chg="mod ord">
          <ac:chgData name="Huber Florian" userId="e447029a-6328-4a09-9410-16b2071bbfe0" providerId="ADAL" clId="{AE9EB5C8-E12B-224A-B84C-709B2D2749EF}" dt="2022-05-19T09:22:42.257" v="961" actId="700"/>
          <ac:spMkLst>
            <pc:docMk/>
            <pc:sldMk cId="2082533626" sldId="346"/>
            <ac:spMk id="4" creationId="{17B13A30-7C7F-D64F-8A6F-4707DC527E1A}"/>
          </ac:spMkLst>
        </pc:spChg>
        <pc:spChg chg="mod ord">
          <ac:chgData name="Huber Florian" userId="e447029a-6328-4a09-9410-16b2071bbfe0" providerId="ADAL" clId="{AE9EB5C8-E12B-224A-B84C-709B2D2749EF}" dt="2022-05-19T09:29:44.655" v="1069" actId="14100"/>
          <ac:spMkLst>
            <pc:docMk/>
            <pc:sldMk cId="2082533626" sldId="346"/>
            <ac:spMk id="5" creationId="{AB9A5BFE-4874-B34B-8A2A-82D1EB42D68D}"/>
          </ac:spMkLst>
        </pc:spChg>
        <pc:spChg chg="mod ord">
          <ac:chgData name="Huber Florian" userId="e447029a-6328-4a09-9410-16b2071bbfe0" providerId="ADAL" clId="{AE9EB5C8-E12B-224A-B84C-709B2D2749EF}" dt="2022-05-19T09:30:20.310" v="1081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modSp mod">
        <pc:chgData name="Huber Florian" userId="e447029a-6328-4a09-9410-16b2071bbfe0" providerId="ADAL" clId="{AE9EB5C8-E12B-224A-B84C-709B2D2749EF}" dt="2022-05-19T09:17:13.820" v="861" actId="12788"/>
        <pc:sldMkLst>
          <pc:docMk/>
          <pc:sldMk cId="1725102805" sldId="347"/>
        </pc:sldMkLst>
        <pc:picChg chg="mod">
          <ac:chgData name="Huber Florian" userId="e447029a-6328-4a09-9410-16b2071bbfe0" providerId="ADAL" clId="{AE9EB5C8-E12B-224A-B84C-709B2D2749EF}" dt="2022-05-19T09:17:13.820" v="861" actId="12788"/>
          <ac:picMkLst>
            <pc:docMk/>
            <pc:sldMk cId="1725102805" sldId="347"/>
            <ac:picMk id="5" creationId="{99335261-52A7-BC2F-9F32-471AFD6F206A}"/>
          </ac:picMkLst>
        </pc:picChg>
      </pc:sldChg>
      <pc:sldChg chg="modSp add mod">
        <pc:chgData name="Huber Florian" userId="e447029a-6328-4a09-9410-16b2071bbfe0" providerId="ADAL" clId="{AE9EB5C8-E12B-224A-B84C-709B2D2749EF}" dt="2022-05-19T09:45:21.999" v="1525" actId="20577"/>
        <pc:sldMkLst>
          <pc:docMk/>
          <pc:sldMk cId="1779137294" sldId="348"/>
        </pc:sldMkLst>
        <pc:spChg chg="mod">
          <ac:chgData name="Huber Florian" userId="e447029a-6328-4a09-9410-16b2071bbfe0" providerId="ADAL" clId="{AE9EB5C8-E12B-224A-B84C-709B2D2749EF}" dt="2022-05-19T09:41:18.570" v="1233" actId="20577"/>
          <ac:spMkLst>
            <pc:docMk/>
            <pc:sldMk cId="1779137294" sldId="348"/>
            <ac:spMk id="2" creationId="{7DC27E51-C34C-2D41-A05E-2B46F0D72781}"/>
          </ac:spMkLst>
        </pc:spChg>
        <pc:spChg chg="mod">
          <ac:chgData name="Huber Florian" userId="e447029a-6328-4a09-9410-16b2071bbfe0" providerId="ADAL" clId="{AE9EB5C8-E12B-224A-B84C-709B2D2749EF}" dt="2022-05-19T09:41:10.088" v="1231" actId="3064"/>
          <ac:spMkLst>
            <pc:docMk/>
            <pc:sldMk cId="1779137294" sldId="348"/>
            <ac:spMk id="5" creationId="{AB9A5BFE-4874-B34B-8A2A-82D1EB42D68D}"/>
          </ac:spMkLst>
        </pc:spChg>
        <pc:spChg chg="mod">
          <ac:chgData name="Huber Florian" userId="e447029a-6328-4a09-9410-16b2071bbfe0" providerId="ADAL" clId="{AE9EB5C8-E12B-224A-B84C-709B2D2749EF}" dt="2022-05-19T09:45:21.999" v="1525" actId="20577"/>
          <ac:spMkLst>
            <pc:docMk/>
            <pc:sldMk cId="1779137294" sldId="348"/>
            <ac:spMk id="6" creationId="{9E5236C8-AC88-5748-B8B8-8BBB71EA0850}"/>
          </ac:spMkLst>
        </pc:spChg>
      </pc:sldChg>
    </pc:docChg>
  </pc:docChgLst>
  <pc:docChgLst>
    <pc:chgData name="Huber Florian" userId="e447029a-6328-4a09-9410-16b2071bbfe0" providerId="ADAL" clId="{0C7329A3-9FEF-7C42-A874-5BE0266B06A6}"/>
    <pc:docChg chg="undo custSel addSld delSld modSld">
      <pc:chgData name="Huber Florian" userId="e447029a-6328-4a09-9410-16b2071bbfe0" providerId="ADAL" clId="{0C7329A3-9FEF-7C42-A874-5BE0266B06A6}" dt="2022-05-15T20:50:54.226" v="20" actId="20577"/>
      <pc:docMkLst>
        <pc:docMk/>
      </pc:docMkLst>
      <pc:sldChg chg="add del">
        <pc:chgData name="Huber Florian" userId="e447029a-6328-4a09-9410-16b2071bbfe0" providerId="ADAL" clId="{0C7329A3-9FEF-7C42-A874-5BE0266B06A6}" dt="2022-05-15T20:50:53.486" v="18" actId="2696"/>
        <pc:sldMkLst>
          <pc:docMk/>
          <pc:sldMk cId="1706543065" sldId="257"/>
        </pc:sldMkLst>
      </pc:sldChg>
      <pc:sldChg chg="add del">
        <pc:chgData name="Huber Florian" userId="e447029a-6328-4a09-9410-16b2071bbfe0" providerId="ADAL" clId="{0C7329A3-9FEF-7C42-A874-5BE0266B06A6}" dt="2022-05-15T20:50:52.965" v="17" actId="2696"/>
        <pc:sldMkLst>
          <pc:docMk/>
          <pc:sldMk cId="3720972036" sldId="258"/>
        </pc:sldMkLst>
      </pc:sldChg>
      <pc:sldChg chg="modSp mod">
        <pc:chgData name="Huber Florian" userId="e447029a-6328-4a09-9410-16b2071bbfe0" providerId="ADAL" clId="{0C7329A3-9FEF-7C42-A874-5BE0266B06A6}" dt="2022-05-15T20:50:54.226" v="20" actId="20577"/>
        <pc:sldMkLst>
          <pc:docMk/>
          <pc:sldMk cId="1842496940" sldId="271"/>
        </pc:sldMkLst>
        <pc:spChg chg="mod">
          <ac:chgData name="Huber Florian" userId="e447029a-6328-4a09-9410-16b2071bbfe0" providerId="ADAL" clId="{0C7329A3-9FEF-7C42-A874-5BE0266B06A6}" dt="2022-05-15T20:50:54.226" v="20" actId="20577"/>
          <ac:spMkLst>
            <pc:docMk/>
            <pc:sldMk cId="1842496940" sldId="271"/>
            <ac:spMk id="3" creationId="{8D27B2C5-8BA6-42DE-BDE8-0FBB326B79A9}"/>
          </ac:spMkLst>
        </pc:spChg>
      </pc:sldChg>
    </pc:docChg>
  </pc:docChgLst>
  <pc:docChgLst>
    <pc:chgData name="Huber Florian" userId="e447029a-6328-4a09-9410-16b2071bbfe0" providerId="ADAL" clId="{709DF653-C4A0-4F43-8D4A-3917A567B266}"/>
    <pc:docChg chg="undo custSel addSld delSld modSld sldOrd">
      <pc:chgData name="Huber Florian" userId="e447029a-6328-4a09-9410-16b2071bbfe0" providerId="ADAL" clId="{709DF653-C4A0-4F43-8D4A-3917A567B266}" dt="2022-08-25T10:04:19.714" v="2773" actId="113"/>
      <pc:docMkLst>
        <pc:docMk/>
      </pc:docMkLst>
      <pc:sldChg chg="delSp mod">
        <pc:chgData name="Huber Florian" userId="e447029a-6328-4a09-9410-16b2071bbfe0" providerId="ADAL" clId="{709DF653-C4A0-4F43-8D4A-3917A567B266}" dt="2022-08-25T07:48:46.617" v="0" actId="478"/>
        <pc:sldMkLst>
          <pc:docMk/>
          <pc:sldMk cId="158673916" sldId="286"/>
        </pc:sldMkLst>
        <pc:spChg chg="del">
          <ac:chgData name="Huber Florian" userId="e447029a-6328-4a09-9410-16b2071bbfe0" providerId="ADAL" clId="{709DF653-C4A0-4F43-8D4A-3917A567B266}" dt="2022-08-25T07:48:46.617" v="0" actId="478"/>
          <ac:spMkLst>
            <pc:docMk/>
            <pc:sldMk cId="158673916" sldId="286"/>
            <ac:spMk id="8" creationId="{7DF07699-65D2-40A9-308A-33A34F2355AB}"/>
          </ac:spMkLst>
        </pc:spChg>
      </pc:sldChg>
      <pc:sldChg chg="addSp delSp modSp mod ord">
        <pc:chgData name="Huber Florian" userId="e447029a-6328-4a09-9410-16b2071bbfe0" providerId="ADAL" clId="{709DF653-C4A0-4F43-8D4A-3917A567B266}" dt="2022-08-25T09:55:07.075" v="2752" actId="478"/>
        <pc:sldMkLst>
          <pc:docMk/>
          <pc:sldMk cId="1515793328" sldId="319"/>
        </pc:sldMkLst>
        <pc:spChg chg="mod">
          <ac:chgData name="Huber Florian" userId="e447029a-6328-4a09-9410-16b2071bbfe0" providerId="ADAL" clId="{709DF653-C4A0-4F43-8D4A-3917A567B266}" dt="2022-08-25T08:04:38.641" v="445" actId="20577"/>
          <ac:spMkLst>
            <pc:docMk/>
            <pc:sldMk cId="1515793328" sldId="31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06:35.199" v="689" actId="20577"/>
          <ac:spMkLst>
            <pc:docMk/>
            <pc:sldMk cId="1515793328" sldId="319"/>
            <ac:spMk id="5" creationId="{AB9A5BFE-4874-B34B-8A2A-82D1EB42D68D}"/>
          </ac:spMkLst>
        </pc:spChg>
        <pc:spChg chg="del">
          <ac:chgData name="Huber Florian" userId="e447029a-6328-4a09-9410-16b2071bbfe0" providerId="ADAL" clId="{709DF653-C4A0-4F43-8D4A-3917A567B266}" dt="2022-08-25T08:11:05.986" v="697" actId="478"/>
          <ac:spMkLst>
            <pc:docMk/>
            <pc:sldMk cId="1515793328" sldId="319"/>
            <ac:spMk id="6" creationId="{9E5236C8-AC88-5748-B8B8-8BBB71EA0850}"/>
          </ac:spMkLst>
        </pc:spChg>
        <pc:spChg chg="add del mod">
          <ac:chgData name="Huber Florian" userId="e447029a-6328-4a09-9410-16b2071bbfe0" providerId="ADAL" clId="{709DF653-C4A0-4F43-8D4A-3917A567B266}" dt="2022-08-25T09:55:07.075" v="2752" actId="478"/>
          <ac:spMkLst>
            <pc:docMk/>
            <pc:sldMk cId="1515793328" sldId="319"/>
            <ac:spMk id="8" creationId="{7FDD6A6F-9CB4-7F08-FFC5-042D7B11C580}"/>
          </ac:spMkLst>
        </pc:spChg>
      </pc:sldChg>
      <pc:sldChg chg="modSp mod ord">
        <pc:chgData name="Huber Florian" userId="e447029a-6328-4a09-9410-16b2071bbfe0" providerId="ADAL" clId="{709DF653-C4A0-4F43-8D4A-3917A567B266}" dt="2022-08-25T08:29:02.593" v="1346" actId="20577"/>
        <pc:sldMkLst>
          <pc:docMk/>
          <pc:sldMk cId="2082533626" sldId="346"/>
        </pc:sldMkLst>
        <pc:spChg chg="mod">
          <ac:chgData name="Huber Florian" userId="e447029a-6328-4a09-9410-16b2071bbfe0" providerId="ADAL" clId="{709DF653-C4A0-4F43-8D4A-3917A567B266}" dt="2022-08-25T08:28:51.993" v="1340" actId="20577"/>
          <ac:spMkLst>
            <pc:docMk/>
            <pc:sldMk cId="2082533626" sldId="346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29:02.593" v="1346" actId="20577"/>
          <ac:spMkLst>
            <pc:docMk/>
            <pc:sldMk cId="2082533626" sldId="346"/>
            <ac:spMk id="6" creationId="{9E5236C8-AC88-5748-B8B8-8BBB71EA0850}"/>
          </ac:spMkLst>
        </pc:spChg>
      </pc:sldChg>
      <pc:sldChg chg="del">
        <pc:chgData name="Huber Florian" userId="e447029a-6328-4a09-9410-16b2071bbfe0" providerId="ADAL" clId="{709DF653-C4A0-4F43-8D4A-3917A567B266}" dt="2022-08-25T08:28:27.892" v="1336" actId="2696"/>
        <pc:sldMkLst>
          <pc:docMk/>
          <pc:sldMk cId="3842979164" sldId="353"/>
        </pc:sldMkLst>
      </pc:sldChg>
      <pc:sldChg chg="ord">
        <pc:chgData name="Huber Florian" userId="e447029a-6328-4a09-9410-16b2071bbfe0" providerId="ADAL" clId="{709DF653-C4A0-4F43-8D4A-3917A567B266}" dt="2022-08-25T08:08:59.426" v="692" actId="20578"/>
        <pc:sldMkLst>
          <pc:docMk/>
          <pc:sldMk cId="2964785827" sldId="355"/>
        </pc:sldMkLst>
      </pc:sldChg>
      <pc:sldChg chg="addSp delSp modSp new mod modClrScheme chgLayout">
        <pc:chgData name="Huber Florian" userId="e447029a-6328-4a09-9410-16b2071bbfe0" providerId="ADAL" clId="{709DF653-C4A0-4F43-8D4A-3917A567B266}" dt="2022-08-25T10:00:56.080" v="2766" actId="14100"/>
        <pc:sldMkLst>
          <pc:docMk/>
          <pc:sldMk cId="1429787185" sldId="356"/>
        </pc:sldMkLst>
        <pc:spChg chg="mod ord">
          <ac:chgData name="Huber Florian" userId="e447029a-6328-4a09-9410-16b2071bbfe0" providerId="ADAL" clId="{709DF653-C4A0-4F43-8D4A-3917A567B266}" dt="2022-08-25T10:00:56.080" v="2766" actId="14100"/>
          <ac:spMkLst>
            <pc:docMk/>
            <pc:sldMk cId="1429787185" sldId="356"/>
            <ac:spMk id="2" creationId="{A7E9D35D-3360-6050-83BC-868877B95CBB}"/>
          </ac:spMkLst>
        </pc:spChg>
        <pc:spChg chg="del mod ord">
          <ac:chgData name="Huber Florian" userId="e447029a-6328-4a09-9410-16b2071bbfe0" providerId="ADAL" clId="{709DF653-C4A0-4F43-8D4A-3917A567B266}" dt="2022-08-25T07:53:56.921" v="62" actId="478"/>
          <ac:spMkLst>
            <pc:docMk/>
            <pc:sldMk cId="1429787185" sldId="356"/>
            <ac:spMk id="3" creationId="{1BAFB5BF-690F-7DBD-29AA-08C845FACB5C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4" creationId="{DD75BFDB-E1F6-6F44-C87A-828D03B04B1E}"/>
          </ac:spMkLst>
        </pc:spChg>
        <pc:spChg chg="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5" creationId="{EDE58F2D-F591-90E1-92F7-A6FD92301DB0}"/>
          </ac:spMkLst>
        </pc:spChg>
        <pc:spChg chg="add del mod">
          <ac:chgData name="Huber Florian" userId="e447029a-6328-4a09-9410-16b2071bbfe0" providerId="ADAL" clId="{709DF653-C4A0-4F43-8D4A-3917A567B266}" dt="2022-08-25T07:54:21.468" v="88" actId="478"/>
          <ac:spMkLst>
            <pc:docMk/>
            <pc:sldMk cId="1429787185" sldId="356"/>
            <ac:spMk id="7" creationId="{E73042B7-0ECF-E751-BA1B-0AA39B37AA30}"/>
          </ac:spMkLst>
        </pc:spChg>
        <pc:spChg chg="add del mod ord">
          <ac:chgData name="Huber Florian" userId="e447029a-6328-4a09-9410-16b2071bbfe0" providerId="ADAL" clId="{709DF653-C4A0-4F43-8D4A-3917A567B266}" dt="2022-08-25T10:00:50.223" v="2765" actId="478"/>
          <ac:spMkLst>
            <pc:docMk/>
            <pc:sldMk cId="1429787185" sldId="356"/>
            <ac:spMk id="8" creationId="{9451A7E5-E9FD-666A-A17D-699D5294D7D4}"/>
          </ac:spMkLst>
        </pc:spChg>
        <pc:spChg chg="add del mod ord">
          <ac:chgData name="Huber Florian" userId="e447029a-6328-4a09-9410-16b2071bbfe0" providerId="ADAL" clId="{709DF653-C4A0-4F43-8D4A-3917A567B266}" dt="2022-08-25T08:10:04.165" v="694" actId="700"/>
          <ac:spMkLst>
            <pc:docMk/>
            <pc:sldMk cId="1429787185" sldId="356"/>
            <ac:spMk id="9" creationId="{DA460F3B-5E97-BDD1-DE09-789D5D750965}"/>
          </ac:spMkLst>
        </pc:spChg>
        <pc:spChg chg="add del mod ord">
          <ac:chgData name="Huber Florian" userId="e447029a-6328-4a09-9410-16b2071bbfe0" providerId="ADAL" clId="{709DF653-C4A0-4F43-8D4A-3917A567B266}" dt="2022-08-25T08:10:21.993" v="696" actId="700"/>
          <ac:spMkLst>
            <pc:docMk/>
            <pc:sldMk cId="1429787185" sldId="356"/>
            <ac:spMk id="10" creationId="{8AD86BD7-9272-1BF5-743A-817C78DC58F7}"/>
          </ac:spMkLst>
        </pc:spChg>
      </pc:sldChg>
      <pc:sldChg chg="addSp delSp modSp add mod">
        <pc:chgData name="Huber Florian" userId="e447029a-6328-4a09-9410-16b2071bbfe0" providerId="ADAL" clId="{709DF653-C4A0-4F43-8D4A-3917A567B266}" dt="2022-08-25T07:56:17.179" v="126" actId="1076"/>
        <pc:sldMkLst>
          <pc:docMk/>
          <pc:sldMk cId="1852623429" sldId="357"/>
        </pc:sldMkLst>
        <pc:spChg chg="del">
          <ac:chgData name="Huber Florian" userId="e447029a-6328-4a09-9410-16b2071bbfe0" providerId="ADAL" clId="{709DF653-C4A0-4F43-8D4A-3917A567B266}" dt="2022-08-25T07:56:06.262" v="124" actId="478"/>
          <ac:spMkLst>
            <pc:docMk/>
            <pc:sldMk cId="1852623429" sldId="357"/>
            <ac:spMk id="2" creationId="{A7E9D35D-3360-6050-83BC-868877B95CBB}"/>
          </ac:spMkLst>
        </pc:spChg>
        <pc:spChg chg="mod">
          <ac:chgData name="Huber Florian" userId="e447029a-6328-4a09-9410-16b2071bbfe0" providerId="ADAL" clId="{709DF653-C4A0-4F43-8D4A-3917A567B266}" dt="2022-08-25T07:56:17.179" v="126" actId="1076"/>
          <ac:spMkLst>
            <pc:docMk/>
            <pc:sldMk cId="1852623429" sldId="357"/>
            <ac:spMk id="3" creationId="{1BAFB5BF-690F-7DBD-29AA-08C845FACB5C}"/>
          </ac:spMkLst>
        </pc:spChg>
        <pc:spChg chg="add del mod">
          <ac:chgData name="Huber Florian" userId="e447029a-6328-4a09-9410-16b2071bbfe0" providerId="ADAL" clId="{709DF653-C4A0-4F43-8D4A-3917A567B266}" dt="2022-08-25T07:56:07.964" v="125" actId="478"/>
          <ac:spMkLst>
            <pc:docMk/>
            <pc:sldMk cId="1852623429" sldId="357"/>
            <ac:spMk id="7" creationId="{786EF7F3-A828-7AB9-4D55-E1DA6CA2DCBB}"/>
          </ac:spMkLst>
        </pc:spChg>
      </pc:sldChg>
      <pc:sldChg chg="modSp new mod">
        <pc:chgData name="Huber Florian" userId="e447029a-6328-4a09-9410-16b2071bbfe0" providerId="ADAL" clId="{709DF653-C4A0-4F43-8D4A-3917A567B266}" dt="2022-08-25T08:11:48.022" v="709" actId="20577"/>
        <pc:sldMkLst>
          <pc:docMk/>
          <pc:sldMk cId="3435754865" sldId="358"/>
        </pc:sldMkLst>
        <pc:spChg chg="mod">
          <ac:chgData name="Huber Florian" userId="e447029a-6328-4a09-9410-16b2071bbfe0" providerId="ADAL" clId="{709DF653-C4A0-4F43-8D4A-3917A567B266}" dt="2022-08-25T08:00:23.416" v="281" actId="20577"/>
          <ac:spMkLst>
            <pc:docMk/>
            <pc:sldMk cId="3435754865" sldId="358"/>
            <ac:spMk id="2" creationId="{43235AB7-997C-9F48-1AEF-61FA34D81E78}"/>
          </ac:spMkLst>
        </pc:spChg>
        <pc:spChg chg="mod">
          <ac:chgData name="Huber Florian" userId="e447029a-6328-4a09-9410-16b2071bbfe0" providerId="ADAL" clId="{709DF653-C4A0-4F43-8D4A-3917A567B266}" dt="2022-08-25T08:11:48.022" v="709" actId="20577"/>
          <ac:spMkLst>
            <pc:docMk/>
            <pc:sldMk cId="3435754865" sldId="358"/>
            <ac:spMk id="5" creationId="{EA8C310A-8EDA-DBD7-B277-C3ABDC0C627A}"/>
          </ac:spMkLst>
        </pc:spChg>
        <pc:spChg chg="mod">
          <ac:chgData name="Huber Florian" userId="e447029a-6328-4a09-9410-16b2071bbfe0" providerId="ADAL" clId="{709DF653-C4A0-4F43-8D4A-3917A567B266}" dt="2022-08-25T08:01:14.106" v="351" actId="20577"/>
          <ac:spMkLst>
            <pc:docMk/>
            <pc:sldMk cId="3435754865" sldId="358"/>
            <ac:spMk id="6" creationId="{8F861A38-9700-9CBA-5722-36D188C9A522}"/>
          </ac:spMkLst>
        </pc:spChg>
      </pc:sldChg>
      <pc:sldChg chg="delSp modSp add mod ord">
        <pc:chgData name="Huber Florian" userId="e447029a-6328-4a09-9410-16b2071bbfe0" providerId="ADAL" clId="{709DF653-C4A0-4F43-8D4A-3917A567B266}" dt="2022-08-25T10:01:10.820" v="2768" actId="113"/>
        <pc:sldMkLst>
          <pc:docMk/>
          <pc:sldMk cId="3009990929" sldId="359"/>
        </pc:sldMkLst>
        <pc:spChg chg="mod">
          <ac:chgData name="Huber Florian" userId="e447029a-6328-4a09-9410-16b2071bbfe0" providerId="ADAL" clId="{709DF653-C4A0-4F43-8D4A-3917A567B266}" dt="2022-08-25T10:01:10.820" v="2768" actId="113"/>
          <ac:spMkLst>
            <pc:docMk/>
            <pc:sldMk cId="3009990929" sldId="359"/>
            <ac:spMk id="2" creationId="{A7E9D35D-3360-6050-83BC-868877B95CBB}"/>
          </ac:spMkLst>
        </pc:spChg>
        <pc:spChg chg="del mod">
          <ac:chgData name="Huber Florian" userId="e447029a-6328-4a09-9410-16b2071bbfe0" providerId="ADAL" clId="{709DF653-C4A0-4F43-8D4A-3917A567B266}" dt="2022-08-25T09:55:19.687" v="2753" actId="478"/>
          <ac:spMkLst>
            <pc:docMk/>
            <pc:sldMk cId="3009990929" sldId="359"/>
            <ac:spMk id="8" creationId="{9451A7E5-E9FD-666A-A17D-699D5294D7D4}"/>
          </ac:spMkLst>
        </pc:spChg>
      </pc:sldChg>
      <pc:sldChg chg="addSp modSp new mod modClrScheme chgLayout">
        <pc:chgData name="Huber Florian" userId="e447029a-6328-4a09-9410-16b2071bbfe0" providerId="ADAL" clId="{709DF653-C4A0-4F43-8D4A-3917A567B266}" dt="2022-08-25T09:55:53.496" v="2756" actId="14100"/>
        <pc:sldMkLst>
          <pc:docMk/>
          <pc:sldMk cId="3288437789" sldId="360"/>
        </pc:sldMkLst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2" creationId="{6654164D-DCA6-3722-673E-443517FF566D}"/>
          </ac:spMkLst>
        </pc:spChg>
        <pc:spChg chg="mod ord">
          <ac:chgData name="Huber Florian" userId="e447029a-6328-4a09-9410-16b2071bbfe0" providerId="ADAL" clId="{709DF653-C4A0-4F43-8D4A-3917A567B266}" dt="2022-08-25T09:55:39.885" v="2754" actId="242"/>
          <ac:spMkLst>
            <pc:docMk/>
            <pc:sldMk cId="3288437789" sldId="360"/>
            <ac:spMk id="3" creationId="{9DD05717-628F-A803-1DFB-D93964D6747D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4" creationId="{52B1B7F0-B8B8-26DA-31AF-1D183A5A3CB7}"/>
          </ac:spMkLst>
        </pc:spChg>
        <pc:spChg chg="mod ord">
          <ac:chgData name="Huber Florian" userId="e447029a-6328-4a09-9410-16b2071bbfe0" providerId="ADAL" clId="{709DF653-C4A0-4F43-8D4A-3917A567B266}" dt="2022-08-25T08:14:06.535" v="812" actId="700"/>
          <ac:spMkLst>
            <pc:docMk/>
            <pc:sldMk cId="3288437789" sldId="360"/>
            <ac:spMk id="5" creationId="{300B6C71-6480-234E-CC52-ECF5E22F9D15}"/>
          </ac:spMkLst>
        </pc:spChg>
        <pc:spChg chg="add mod ord">
          <ac:chgData name="Huber Florian" userId="e447029a-6328-4a09-9410-16b2071bbfe0" providerId="ADAL" clId="{709DF653-C4A0-4F43-8D4A-3917A567B266}" dt="2022-08-25T09:55:53.496" v="2756" actId="14100"/>
          <ac:spMkLst>
            <pc:docMk/>
            <pc:sldMk cId="3288437789" sldId="360"/>
            <ac:spMk id="6" creationId="{94CC8600-063F-A893-AE99-0F9D6D71E423}"/>
          </ac:spMkLst>
        </pc:spChg>
      </pc:sldChg>
      <pc:sldChg chg="modSp new mod modClrScheme chgLayout">
        <pc:chgData name="Huber Florian" userId="e447029a-6328-4a09-9410-16b2071bbfe0" providerId="ADAL" clId="{709DF653-C4A0-4F43-8D4A-3917A567B266}" dt="2022-08-25T09:56:10.819" v="2757" actId="14100"/>
        <pc:sldMkLst>
          <pc:docMk/>
          <pc:sldMk cId="2041222895" sldId="361"/>
        </pc:sldMkLst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2" creationId="{02A4B574-90BF-2BC2-7D2A-6D8F84368390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3" creationId="{F1F91257-C276-8E43-374B-8A8573FBF14F}"/>
          </ac:spMkLst>
        </pc:spChg>
        <pc:spChg chg="mod ord">
          <ac:chgData name="Huber Florian" userId="e447029a-6328-4a09-9410-16b2071bbfe0" providerId="ADAL" clId="{709DF653-C4A0-4F43-8D4A-3917A567B266}" dt="2022-08-25T08:17:21.274" v="1029" actId="700"/>
          <ac:spMkLst>
            <pc:docMk/>
            <pc:sldMk cId="2041222895" sldId="361"/>
            <ac:spMk id="4" creationId="{A7FAA441-08B7-1047-C23B-6F1EF085DF7E}"/>
          </ac:spMkLst>
        </pc:spChg>
        <pc:spChg chg="mod ord">
          <ac:chgData name="Huber Florian" userId="e447029a-6328-4a09-9410-16b2071bbfe0" providerId="ADAL" clId="{709DF653-C4A0-4F43-8D4A-3917A567B266}" dt="2022-08-25T08:21:32.957" v="1096" actId="20577"/>
          <ac:spMkLst>
            <pc:docMk/>
            <pc:sldMk cId="2041222895" sldId="361"/>
            <ac:spMk id="5" creationId="{73ED9F6D-EBEB-85C6-D97B-8EBB13300C87}"/>
          </ac:spMkLst>
        </pc:spChg>
        <pc:spChg chg="mod ord">
          <ac:chgData name="Huber Florian" userId="e447029a-6328-4a09-9410-16b2071bbfe0" providerId="ADAL" clId="{709DF653-C4A0-4F43-8D4A-3917A567B266}" dt="2022-08-25T09:56:10.819" v="2757" actId="14100"/>
          <ac:spMkLst>
            <pc:docMk/>
            <pc:sldMk cId="2041222895" sldId="361"/>
            <ac:spMk id="6" creationId="{73BD71CD-1958-58A7-1E76-BA3D833EF728}"/>
          </ac:spMkLst>
        </pc:spChg>
      </pc:sldChg>
      <pc:sldChg chg="addSp delSp modSp new mod">
        <pc:chgData name="Huber Florian" userId="e447029a-6328-4a09-9410-16b2071bbfe0" providerId="ADAL" clId="{709DF653-C4A0-4F43-8D4A-3917A567B266}" dt="2022-08-25T09:56:45.296" v="2762" actId="113"/>
        <pc:sldMkLst>
          <pc:docMk/>
          <pc:sldMk cId="4208642949" sldId="362"/>
        </pc:sldMkLst>
        <pc:spChg chg="mod">
          <ac:chgData name="Huber Florian" userId="e447029a-6328-4a09-9410-16b2071bbfe0" providerId="ADAL" clId="{709DF653-C4A0-4F43-8D4A-3917A567B266}" dt="2022-08-25T09:56:45.296" v="2762" actId="113"/>
          <ac:spMkLst>
            <pc:docMk/>
            <pc:sldMk cId="4208642949" sldId="362"/>
            <ac:spMk id="2" creationId="{7A7463C2-4A86-390B-4C00-44E2076AE401}"/>
          </ac:spMkLst>
        </pc:spChg>
        <pc:spChg chg="del mod">
          <ac:chgData name="Huber Florian" userId="e447029a-6328-4a09-9410-16b2071bbfe0" providerId="ADAL" clId="{709DF653-C4A0-4F43-8D4A-3917A567B266}" dt="2022-08-25T08:25:48.685" v="1265" actId="478"/>
          <ac:spMkLst>
            <pc:docMk/>
            <pc:sldMk cId="4208642949" sldId="362"/>
            <ac:spMk id="3" creationId="{68950B5D-89BB-99CA-B470-74B6F16FA2B9}"/>
          </ac:spMkLst>
        </pc:spChg>
        <pc:spChg chg="add del mod">
          <ac:chgData name="Huber Florian" userId="e447029a-6328-4a09-9410-16b2071bbfe0" providerId="ADAL" clId="{709DF653-C4A0-4F43-8D4A-3917A567B266}" dt="2022-08-25T08:25:50.345" v="1266" actId="478"/>
          <ac:spMkLst>
            <pc:docMk/>
            <pc:sldMk cId="4208642949" sldId="362"/>
            <ac:spMk id="7" creationId="{DA236139-ADBC-698B-BED4-8164BBFB8A03}"/>
          </ac:spMkLst>
        </pc:spChg>
      </pc:sldChg>
      <pc:sldChg chg="modSp add mod">
        <pc:chgData name="Huber Florian" userId="e447029a-6328-4a09-9410-16b2071bbfe0" providerId="ADAL" clId="{709DF653-C4A0-4F43-8D4A-3917A567B266}" dt="2022-08-25T10:03:59.789" v="2770" actId="113"/>
        <pc:sldMkLst>
          <pc:docMk/>
          <pc:sldMk cId="1892903152" sldId="363"/>
        </pc:sldMkLst>
        <pc:spChg chg="mod">
          <ac:chgData name="Huber Florian" userId="e447029a-6328-4a09-9410-16b2071bbfe0" providerId="ADAL" clId="{709DF653-C4A0-4F43-8D4A-3917A567B266}" dt="2022-08-25T10:03:59.789" v="2770" actId="113"/>
          <ac:spMkLst>
            <pc:docMk/>
            <pc:sldMk cId="1892903152" sldId="363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0:22.801" v="1350" actId="115"/>
          <ac:spMkLst>
            <pc:docMk/>
            <pc:sldMk cId="1892903152" sldId="363"/>
            <ac:spMk id="3" creationId="{68950B5D-89BB-99CA-B470-74B6F16FA2B9}"/>
          </ac:spMkLst>
        </pc:spChg>
      </pc:sldChg>
      <pc:sldChg chg="modSp add mod">
        <pc:chgData name="Huber Florian" userId="e447029a-6328-4a09-9410-16b2071bbfe0" providerId="ADAL" clId="{709DF653-C4A0-4F43-8D4A-3917A567B266}" dt="2022-08-25T10:04:06.630" v="2771" actId="113"/>
        <pc:sldMkLst>
          <pc:docMk/>
          <pc:sldMk cId="3991351730" sldId="364"/>
        </pc:sldMkLst>
        <pc:spChg chg="mod">
          <ac:chgData name="Huber Florian" userId="e447029a-6328-4a09-9410-16b2071bbfe0" providerId="ADAL" clId="{709DF653-C4A0-4F43-8D4A-3917A567B266}" dt="2022-08-25T10:04:06.630" v="2771" actId="113"/>
          <ac:spMkLst>
            <pc:docMk/>
            <pc:sldMk cId="3991351730" sldId="364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27:00.517" v="1280" actId="14100"/>
          <ac:spMkLst>
            <pc:docMk/>
            <pc:sldMk cId="3991351730" sldId="364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28:13.175" v="1335" actId="113"/>
        <pc:sldMkLst>
          <pc:docMk/>
          <pc:sldMk cId="607722838" sldId="365"/>
        </pc:sldMkLst>
        <pc:spChg chg="mod">
          <ac:chgData name="Huber Florian" userId="e447029a-6328-4a09-9410-16b2071bbfe0" providerId="ADAL" clId="{709DF653-C4A0-4F43-8D4A-3917A567B266}" dt="2022-08-25T08:28:13.175" v="1335" actId="113"/>
          <ac:spMkLst>
            <pc:docMk/>
            <pc:sldMk cId="607722838" sldId="365"/>
            <ac:spMk id="2" creationId="{7A7463C2-4A86-390B-4C00-44E2076AE401}"/>
          </ac:spMkLst>
        </pc:spChg>
      </pc:sldChg>
      <pc:sldChg chg="modSp add mod">
        <pc:chgData name="Huber Florian" userId="e447029a-6328-4a09-9410-16b2071bbfe0" providerId="ADAL" clId="{709DF653-C4A0-4F43-8D4A-3917A567B266}" dt="2022-08-25T10:04:14.821" v="2772" actId="113"/>
        <pc:sldMkLst>
          <pc:docMk/>
          <pc:sldMk cId="1840975719" sldId="366"/>
        </pc:sldMkLst>
        <pc:spChg chg="mod">
          <ac:chgData name="Huber Florian" userId="e447029a-6328-4a09-9410-16b2071bbfe0" providerId="ADAL" clId="{709DF653-C4A0-4F43-8D4A-3917A567B266}" dt="2022-08-25T10:04:14.821" v="2772" actId="113"/>
          <ac:spMkLst>
            <pc:docMk/>
            <pc:sldMk cId="1840975719" sldId="366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2:22.340" v="1422" actId="115"/>
          <ac:spMkLst>
            <pc:docMk/>
            <pc:sldMk cId="1840975719" sldId="366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10:04:19.714" v="2773" actId="113"/>
        <pc:sldMkLst>
          <pc:docMk/>
          <pc:sldMk cId="165434816" sldId="367"/>
        </pc:sldMkLst>
        <pc:spChg chg="mod">
          <ac:chgData name="Huber Florian" userId="e447029a-6328-4a09-9410-16b2071bbfe0" providerId="ADAL" clId="{709DF653-C4A0-4F43-8D4A-3917A567B266}" dt="2022-08-25T10:04:19.714" v="2773" actId="113"/>
          <ac:spMkLst>
            <pc:docMk/>
            <pc:sldMk cId="165434816" sldId="367"/>
            <ac:spMk id="2" creationId="{7A7463C2-4A86-390B-4C00-44E2076AE401}"/>
          </ac:spMkLst>
        </pc:spChg>
        <pc:spChg chg="mod">
          <ac:chgData name="Huber Florian" userId="e447029a-6328-4a09-9410-16b2071bbfe0" providerId="ADAL" clId="{709DF653-C4A0-4F43-8D4A-3917A567B266}" dt="2022-08-25T08:34:22.893" v="1552" actId="14100"/>
          <ac:spMkLst>
            <pc:docMk/>
            <pc:sldMk cId="165434816" sldId="367"/>
            <ac:spMk id="3" creationId="{68950B5D-89BB-99CA-B470-74B6F16FA2B9}"/>
          </ac:spMkLst>
        </pc:spChg>
      </pc:sldChg>
      <pc:sldChg chg="modSp add mod ord">
        <pc:chgData name="Huber Florian" userId="e447029a-6328-4a09-9410-16b2071bbfe0" providerId="ADAL" clId="{709DF653-C4A0-4F43-8D4A-3917A567B266}" dt="2022-08-25T08:46:28.203" v="2163" actId="20577"/>
        <pc:sldMkLst>
          <pc:docMk/>
          <pc:sldMk cId="2189509688" sldId="368"/>
        </pc:sldMkLst>
        <pc:spChg chg="mod">
          <ac:chgData name="Huber Florian" userId="e447029a-6328-4a09-9410-16b2071bbfe0" providerId="ADAL" clId="{709DF653-C4A0-4F43-8D4A-3917A567B266}" dt="2022-08-25T08:35:00.198" v="1557" actId="20577"/>
          <ac:spMkLst>
            <pc:docMk/>
            <pc:sldMk cId="2189509688" sldId="368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46:28.203" v="2163" actId="20577"/>
          <ac:spMkLst>
            <pc:docMk/>
            <pc:sldMk cId="2189509688" sldId="368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45:48.120" v="2153" actId="20577"/>
          <ac:spMkLst>
            <pc:docMk/>
            <pc:sldMk cId="2189509688" sldId="368"/>
            <ac:spMk id="6" creationId="{9E5236C8-AC88-5748-B8B8-8BBB71EA0850}"/>
          </ac:spMkLst>
        </pc:spChg>
      </pc:sldChg>
      <pc:sldChg chg="modSp add mod">
        <pc:chgData name="Huber Florian" userId="e447029a-6328-4a09-9410-16b2071bbfe0" providerId="ADAL" clId="{709DF653-C4A0-4F43-8D4A-3917A567B266}" dt="2022-08-25T08:54:48.914" v="2751" actId="20577"/>
        <pc:sldMkLst>
          <pc:docMk/>
          <pc:sldMk cId="2144853786" sldId="369"/>
        </pc:sldMkLst>
        <pc:spChg chg="mod">
          <ac:chgData name="Huber Florian" userId="e447029a-6328-4a09-9410-16b2071bbfe0" providerId="ADAL" clId="{709DF653-C4A0-4F43-8D4A-3917A567B266}" dt="2022-08-25T08:47:10.664" v="2166" actId="20577"/>
          <ac:spMkLst>
            <pc:docMk/>
            <pc:sldMk cId="2144853786" sldId="369"/>
            <ac:spMk id="2" creationId="{7DC27E51-C34C-2D41-A05E-2B46F0D72781}"/>
          </ac:spMkLst>
        </pc:spChg>
        <pc:spChg chg="mod">
          <ac:chgData name="Huber Florian" userId="e447029a-6328-4a09-9410-16b2071bbfe0" providerId="ADAL" clId="{709DF653-C4A0-4F43-8D4A-3917A567B266}" dt="2022-08-25T08:54:48.914" v="2751" actId="20577"/>
          <ac:spMkLst>
            <pc:docMk/>
            <pc:sldMk cId="2144853786" sldId="369"/>
            <ac:spMk id="5" creationId="{AB9A5BFE-4874-B34B-8A2A-82D1EB42D68D}"/>
          </ac:spMkLst>
        </pc:spChg>
        <pc:spChg chg="mod">
          <ac:chgData name="Huber Florian" userId="e447029a-6328-4a09-9410-16b2071bbfe0" providerId="ADAL" clId="{709DF653-C4A0-4F43-8D4A-3917A567B266}" dt="2022-08-25T08:50:09.485" v="2341" actId="20577"/>
          <ac:spMkLst>
            <pc:docMk/>
            <pc:sldMk cId="2144853786" sldId="369"/>
            <ac:spMk id="6" creationId="{9E5236C8-AC88-5748-B8B8-8BBB71EA08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1A53-9AAF-8D4E-AF0F-C355161D342E}" type="datetimeFigureOut">
              <a:rPr lang="de-CH" smtClean="0"/>
              <a:t>31.08.22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0FDE7-095C-064C-A355-3C9E4903AB9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440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25200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240000"/>
            <a:ext cx="8640000" cy="2520000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17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640000" cy="1440000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48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8640000" cy="3240000"/>
          </a:xfrm>
        </p:spPr>
        <p:txBody>
          <a:bodyPr/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D0D98B-312C-5248-9847-0DFEE0EE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D7BDCA4-2307-7540-BC43-6FE1DFBE7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94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4C55DE-DA9C-404E-BE72-885DE370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F502C8-48B6-3143-8EE7-0F5D0148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E8CFEBD-B55B-1C4B-8541-60C56CEE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44C9403-274B-BD49-B31C-B4BDBAB15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10922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4D56ED-3E3D-0940-BB63-EEDB173194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3240000" cy="1440000"/>
          </a:xfrm>
        </p:spPr>
        <p:txBody>
          <a:bodyPr tIns="46800" anchor="b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412E1A5-F655-0C4F-8386-ACE0E33FC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21CB33-43DF-F34D-A862-7414BF5C3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15216A-7757-CD4C-B5CF-BF33CEA88F5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20000" y="720000"/>
            <a:ext cx="648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38150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31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älfte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4860000" cy="1440000"/>
          </a:xfrm>
        </p:spPr>
        <p:txBody>
          <a:bodyPr anchor="b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</a:t>
            </a:r>
            <a:br>
              <a:rPr lang="de-DE"/>
            </a:br>
            <a:r>
              <a:rPr lang="de-DE"/>
              <a:t>Titel</a:t>
            </a:r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6187EA-523F-5C49-A56A-D6B7D4861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0112CB6-E2B0-A94B-B504-F3D89937F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40000" y="720000"/>
            <a:ext cx="4860000" cy="5040000"/>
          </a:xfrm>
        </p:spPr>
        <p:txBody>
          <a:bodyPr lIns="90000" tIns="90000" bIns="90000"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6A57FC4-DF02-B741-AB7E-7601444DE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4860000" cy="3240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2382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1914525" indent="-268288">
              <a:tabLst/>
              <a:defRPr/>
            </a:lvl4pPr>
            <a:lvl5pPr marL="2401888" indent="-261938"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0421D83-4FC6-5A4E-A51E-7A68070D8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FE4258C-84DB-C742-89D7-305416764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4771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 anchor="ctr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95F79F-8D57-7340-8EE5-EC92500BFC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0000" y="2160000"/>
            <a:ext cx="5040000" cy="3600000"/>
          </a:xfrm>
        </p:spPr>
        <p:txBody>
          <a:bodyPr/>
          <a:lstStyle>
            <a:lvl4pPr marL="673100" indent="0">
              <a:buNone/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1FB85AD-C29D-DE4F-9104-39D346350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7D02E95-F539-7545-A139-B30B9E57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9448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mit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60000" y="1800000"/>
            <a:ext cx="5040000" cy="360000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60000" y="2520000"/>
            <a:ext cx="5040000" cy="324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0AA28BE-7D74-3441-9ACF-889FE8483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691B83D-03DD-3D40-8D0C-E4DA5D3CEC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427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9F4616C-3308-D843-87F6-511AAEF2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EA055AC-8138-214E-AEDC-5FB6DF22B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B77CF2-C734-C748-8B93-F8422B4EE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529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AB94E48-4F0D-CB49-B78C-3B3312C6E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8BA0C4-9931-0749-BEF4-47E2A9C6A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87501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080000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0000"/>
            <a:ext cx="1008000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2"/>
            <a:endParaRPr lang="de-DE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5AABAF6-8E7B-1A4D-AD01-BACEF2616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>
            <a:lvl1pPr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C18D10-5D22-8C47-9FC9-E13BA0865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lnSpc>
                <a:spcPct val="100000"/>
              </a:lnSpc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‹Nr.›</a:t>
            </a:fld>
            <a:endParaRPr lang="de-CH" sz="8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3CA4B0-3A77-8B40-B6D4-757613BB01D5}"/>
              </a:ext>
            </a:extLst>
          </p:cNvPr>
          <p:cNvSpPr/>
          <p:nvPr userDrawn="1"/>
        </p:nvSpPr>
        <p:spPr>
          <a:xfrm>
            <a:off x="720000" y="5939999"/>
            <a:ext cx="5040000" cy="180000"/>
          </a:xfrm>
          <a:prstGeom prst="rect">
            <a:avLst/>
          </a:prstGeom>
        </p:spPr>
        <p:txBody>
          <a:bodyPr wrap="none" t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de-CH" sz="900" b="1">
                <a:solidFill>
                  <a:schemeClr val="tx1"/>
                </a:solidFill>
              </a:rPr>
              <a:t>Technische Berufsschule Zürich TBZ</a:t>
            </a:r>
          </a:p>
        </p:txBody>
      </p:sp>
    </p:spTree>
    <p:extLst>
      <p:ext uri="{BB962C8B-B14F-4D97-AF65-F5344CB8AC3E}">
        <p14:creationId xmlns:p14="http://schemas.microsoft.com/office/powerpoint/2010/main" val="308209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8" r:id="rId3"/>
    <p:sldLayoutId id="2147483669" r:id="rId4"/>
    <p:sldLayoutId id="2147483673" r:id="rId5"/>
    <p:sldLayoutId id="2147483672" r:id="rId6"/>
    <p:sldLayoutId id="2147483662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0838" algn="l" defTabSz="864017" rtl="0" eaLnBrk="1" latinLnBrk="0" hangingPunct="1">
        <a:lnSpc>
          <a:spcPct val="100000"/>
        </a:lnSpc>
        <a:spcBef>
          <a:spcPts val="945"/>
        </a:spcBef>
        <a:buFont typeface="Arial" panose="020B0604020202020204" pitchFamily="34" charset="0"/>
        <a:buChar char="•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2175" indent="-35718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22400" indent="-350838" algn="l" defTabSz="864017" rtl="0" eaLnBrk="1" latinLnBrk="0" hangingPunct="1">
        <a:lnSpc>
          <a:spcPct val="100000"/>
        </a:lnSpc>
        <a:spcBef>
          <a:spcPts val="472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92175" indent="-219075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userinyerface.com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sz="7200" dirty="0">
                <a:ea typeface="+mj-lt"/>
                <a:cs typeface="+mj-lt"/>
              </a:rPr>
              <a:t>Modul 322</a:t>
            </a:r>
            <a:endParaRPr lang="de-CH" sz="7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27845F1-C6BC-0F46-9BDC-4B81905C68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Benutzerschnittstelle entwerfen und implementieren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 dirty="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027567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Agenda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vert="horz" lIns="91440" tIns="90000" rIns="91440" bIns="90000" rtlCol="0" anchor="t">
            <a:noAutofit/>
          </a:bodyPr>
          <a:lstStyle/>
          <a:p>
            <a:pPr marL="4445" lvl="0" indent="0">
              <a:buNone/>
            </a:pPr>
            <a:r>
              <a:rPr lang="de-DE" b="1" dirty="0">
                <a:latin typeface="+mj-lt"/>
              </a:rPr>
              <a:t>Tag 1</a:t>
            </a:r>
            <a:endParaRPr lang="de-DE" dirty="0"/>
          </a:p>
          <a:p>
            <a:pPr lvl="0" indent="-350520"/>
            <a:endParaRPr lang="de-DE" sz="2400" dirty="0"/>
          </a:p>
          <a:p>
            <a:pPr lvl="0" indent="-350520"/>
            <a:r>
              <a:rPr lang="de-DE" sz="2400" dirty="0"/>
              <a:t>Begrüßung und kennenlernen</a:t>
            </a:r>
            <a:endParaRPr lang="de-DE" sz="2400" dirty="0">
              <a:cs typeface="Calibri" panose="020F0502020204030204"/>
            </a:endParaRPr>
          </a:p>
          <a:p>
            <a:pPr lvl="0" indent="-350520">
              <a:spcBef>
                <a:spcPts val="944"/>
              </a:spcBef>
            </a:pPr>
            <a:r>
              <a:rPr lang="de-DE" sz="2400" dirty="0"/>
              <a:t>Unsere Lernumgebung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Modulübersicht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Input «Benutzerschnittstellen»</a:t>
            </a:r>
          </a:p>
          <a:p>
            <a:pPr lvl="0" indent="-350520">
              <a:spcBef>
                <a:spcPts val="944"/>
              </a:spcBef>
            </a:pPr>
            <a:r>
              <a:rPr lang="de-CH" sz="2400" dirty="0">
                <a:cs typeface="Calibri" panose="020F0502020204030204"/>
              </a:rPr>
              <a:t>Lernaufgabe 1 &amp; 2</a:t>
            </a:r>
          </a:p>
          <a:p>
            <a:pPr lvl="0" indent="-350520"/>
            <a:r>
              <a:rPr lang="de-CH" sz="2400" dirty="0"/>
              <a:t>Abschluss und Rückblick </a:t>
            </a:r>
            <a:endParaRPr lang="de-CH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9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10D433-FB80-FD49-A60D-2E0666804C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Florian Huber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16AF106-E851-4F47-8ED0-13DDE330F4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571500" algn="l">
              <a:lnSpc>
                <a:spcPct val="100000"/>
              </a:lnSpc>
              <a:buChar char="•"/>
            </a:pPr>
            <a:r>
              <a:rPr lang="de-CH">
                <a:cs typeface="Calibri"/>
              </a:rPr>
              <a:t>Seit 2020 als Lehrperson an der TBZ</a:t>
            </a:r>
          </a:p>
          <a:p>
            <a:pPr marL="571500" indent="-571500" algn="l">
              <a:lnSpc>
                <a:spcPct val="100000"/>
              </a:lnSpc>
              <a:buChar char="•"/>
            </a:pPr>
            <a:r>
              <a:rPr lang="de-CH">
                <a:cs typeface="Calibri"/>
              </a:rPr>
              <a:t>Selbständig als Interaction Designer für Web, AR und VR</a:t>
            </a:r>
          </a:p>
          <a:p>
            <a:pPr marL="571500" indent="-571500" algn="l">
              <a:lnSpc>
                <a:spcPct val="100000"/>
              </a:lnSpc>
              <a:buChar char="•"/>
            </a:pPr>
            <a:r>
              <a:rPr lang="de-CH">
                <a:cs typeface="Calibri"/>
              </a:rPr>
              <a:t>Verschiedene Kunden wie z.B. Sunrise, Migros oder Yousty</a:t>
            </a:r>
          </a:p>
          <a:p>
            <a:pPr marL="571500" indent="-571500" algn="l">
              <a:lnSpc>
                <a:spcPct val="100000"/>
              </a:lnSpc>
              <a:buChar char="•"/>
            </a:pPr>
            <a:endParaRPr lang="de-CH">
              <a:ea typeface="+mn-lt"/>
              <a:cs typeface="+mn-lt"/>
            </a:endParaRPr>
          </a:p>
          <a:p>
            <a:pPr marL="571500" indent="-571500" algn="l">
              <a:lnSpc>
                <a:spcPct val="100000"/>
              </a:lnSpc>
              <a:buChar char="•"/>
            </a:pPr>
            <a:r>
              <a:rPr lang="de-CH">
                <a:ea typeface="+mn-lt"/>
                <a:cs typeface="+mn-lt"/>
              </a:rPr>
              <a:t>florian.huber@tbz.ch</a:t>
            </a:r>
            <a:endParaRPr lang="de-CH">
              <a:cs typeface="Calibri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FFFBF9-AD2D-E84F-AD84-B9FBF714D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983B26-17A1-624F-93C4-E1E0A9B4C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706543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A922E9-4733-C94B-8FA7-316E53DAD5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>
                <a:cs typeface="Calibri Light"/>
              </a:rPr>
              <a:t>Vorstellungsrunde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27CF872-E647-C549-81D0-AB25E67B9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571500" indent="-571500" algn="l">
              <a:buChar char="•"/>
            </a:pPr>
            <a:r>
              <a:rPr lang="de-CH" dirty="0">
                <a:cs typeface="Calibri"/>
              </a:rPr>
              <a:t>Vorname, Name</a:t>
            </a:r>
          </a:p>
          <a:p>
            <a:pPr marL="571500" indent="-571500" algn="l">
              <a:buChar char="•"/>
            </a:pPr>
            <a:r>
              <a:rPr lang="de-CH" dirty="0">
                <a:cs typeface="Calibri"/>
              </a:rPr>
              <a:t>Was mich an Benutzerschnittstellen interessiert</a:t>
            </a:r>
          </a:p>
          <a:p>
            <a:pPr marL="571500" indent="-571500" algn="l">
              <a:buChar char="•"/>
            </a:pPr>
            <a:r>
              <a:rPr lang="de-CH" dirty="0">
                <a:cs typeface="Calibri"/>
              </a:rPr>
              <a:t>Was meine Erwartungen sind</a:t>
            </a:r>
          </a:p>
          <a:p>
            <a:pPr marL="571500" indent="-571500" algn="l">
              <a:buChar char="•"/>
            </a:pPr>
            <a:endParaRPr lang="de-CH" dirty="0">
              <a:cs typeface="Calibri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5391A9-8131-A742-8381-ED260A090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80BA9B0-4DDE-3644-8BFE-F235CFEAC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72097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1F05C-90F4-426E-AD2D-5195EAAA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cs typeface="Calibri"/>
              </a:rPr>
              <a:t>Bevor wir</a:t>
            </a:r>
            <a:br>
              <a:rPr lang="de-DE" dirty="0">
                <a:cs typeface="Calibri"/>
              </a:rPr>
            </a:br>
            <a:r>
              <a:rPr lang="de-DE" dirty="0">
                <a:cs typeface="Calibri"/>
              </a:rPr>
              <a:t>loslegen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1CFEBE-AECE-4B30-A971-AB3B0C21E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1B903-3F58-4221-A967-E3BB726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5</a:t>
            </a:fld>
            <a:endParaRPr lang="de-CH" sz="8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B2C5-8BA6-42DE-BDE8-0FBB326B79A9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vert="horz" lIns="91440" tIns="90000" rIns="91440" bIns="90000" rtlCol="0" anchor="t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DE" b="1" dirty="0">
                <a:latin typeface="+mj-lt"/>
              </a:rPr>
              <a:t>Unsere Lernumgebung</a:t>
            </a:r>
          </a:p>
          <a:p>
            <a:pPr lvl="0"/>
            <a:endParaRPr lang="de-DE" sz="2400" dirty="0"/>
          </a:p>
          <a:p>
            <a:pPr lvl="0"/>
            <a:r>
              <a:rPr lang="de-DE" sz="2400" dirty="0"/>
              <a:t>Teams Mobile und Desktop</a:t>
            </a:r>
          </a:p>
          <a:p>
            <a:pPr lvl="0"/>
            <a:r>
              <a:rPr lang="de-DE" sz="2400" dirty="0"/>
              <a:t>Beiträge und Dateien</a:t>
            </a:r>
          </a:p>
          <a:p>
            <a:pPr lvl="0"/>
            <a:r>
              <a:rPr lang="de-DE" sz="2400" dirty="0"/>
              <a:t>Abgabe von Aufgaben</a:t>
            </a:r>
          </a:p>
          <a:p>
            <a:pPr lvl="0"/>
            <a:r>
              <a:rPr lang="de-DE" sz="2400" dirty="0"/>
              <a:t>Termine</a:t>
            </a:r>
          </a:p>
        </p:txBody>
      </p:sp>
    </p:spTree>
    <p:extLst>
      <p:ext uri="{BB962C8B-B14F-4D97-AF65-F5344CB8AC3E}">
        <p14:creationId xmlns:p14="http://schemas.microsoft.com/office/powerpoint/2010/main" val="158673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10D433-FB80-FD49-A60D-2E0666804C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2 kleine Regeln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16AF106-E851-4F47-8ED0-13DDE330F4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40010" indent="-540010" algn="l">
              <a:lnSpc>
                <a:spcPct val="100000"/>
              </a:lnSpc>
              <a:buChar char="•"/>
            </a:pPr>
            <a:r>
              <a:rPr lang="de-DE" dirty="0">
                <a:cs typeface="Calibri"/>
              </a:rPr>
              <a:t>Kein Essen im Klassenzimmer</a:t>
            </a:r>
          </a:p>
          <a:p>
            <a:pPr marL="540010" indent="-540010" algn="l">
              <a:lnSpc>
                <a:spcPct val="100000"/>
              </a:lnSpc>
              <a:buChar char="•"/>
            </a:pPr>
            <a:r>
              <a:rPr lang="de-DE" dirty="0">
                <a:cs typeface="Calibri"/>
              </a:rPr>
              <a:t>Getränke mit Verschluss sind erlaubt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FFFBF9-AD2D-E84F-AD84-B9FBF714D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  <a:endParaRPr lang="de-CH" sz="80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983B26-17A1-624F-93C4-E1E0A9B4C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6</a:t>
            </a:fld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94930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Agenda und Ziele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7</a:t>
            </a:fld>
            <a:endParaRPr lang="de-CH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Modulübersicht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0214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240B5259-59AD-4C84-83B1-3E0EFE065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40000" cy="3240000"/>
          </a:xfrm>
        </p:spPr>
        <p:txBody>
          <a:bodyPr/>
          <a:lstStyle/>
          <a:p>
            <a:pPr>
              <a:lnSpc>
                <a:spcPct val="125000"/>
              </a:lnSpc>
              <a:spcBef>
                <a:spcPts val="0"/>
              </a:spcBef>
            </a:pPr>
            <a:r>
              <a:rPr lang="de-CH" dirty="0"/>
              <a:t>Donnerstag</a:t>
            </a:r>
          </a:p>
          <a:p>
            <a:pPr>
              <a:lnSpc>
                <a:spcPct val="125000"/>
              </a:lnSpc>
              <a:spcBef>
                <a:spcPts val="0"/>
              </a:spcBef>
            </a:pPr>
            <a:r>
              <a:rPr lang="de-CH" dirty="0"/>
              <a:t>13:00 - 16:40 Uhr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BA6EE14-DB0F-4115-841F-25BEFFD5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240000" cy="1440000"/>
          </a:xfrm>
        </p:spPr>
        <p:txBody>
          <a:bodyPr/>
          <a:lstStyle/>
          <a:p>
            <a:r>
              <a:rPr lang="de-CH" dirty="0"/>
              <a:t>Agenda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E2865D-82B4-164D-8F85-B794289CE5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120000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746726-E144-1845-BAF3-EDCE44ADE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0000" y="6119999"/>
            <a:ext cx="5040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 sz="800"/>
              <a:t>Folie </a:t>
            </a:r>
            <a:fld id="{A3CACEEB-EFA7-B048-8F86-AA98453FD809}" type="slidenum">
              <a:rPr lang="de-CH" sz="800" smtClean="0"/>
              <a:pPr>
                <a:spcAft>
                  <a:spcPts val="600"/>
                </a:spcAft>
              </a:pPr>
              <a:t>8</a:t>
            </a:fld>
            <a:endParaRPr lang="de-CH" sz="800"/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8084803B-32FF-8746-93AE-8C95A382A3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87076"/>
              </p:ext>
            </p:extLst>
          </p:nvPr>
        </p:nvGraphicFramePr>
        <p:xfrm>
          <a:off x="4418710" y="719998"/>
          <a:ext cx="6282581" cy="5039997"/>
        </p:xfrm>
        <a:graphic>
          <a:graphicData uri="http://schemas.openxmlformats.org/drawingml/2006/table">
            <a:tbl>
              <a:tblPr firstRow="1" firstCol="1" bandRow="1"/>
              <a:tblGrid>
                <a:gridCol w="1375291">
                  <a:extLst>
                    <a:ext uri="{9D8B030D-6E8A-4147-A177-3AD203B41FA5}">
                      <a16:colId xmlns:a16="http://schemas.microsoft.com/office/drawing/2014/main" val="2575183487"/>
                    </a:ext>
                  </a:extLst>
                </a:gridCol>
                <a:gridCol w="4907290">
                  <a:extLst>
                    <a:ext uri="{9D8B030D-6E8A-4147-A177-3AD203B41FA5}">
                      <a16:colId xmlns:a16="http://schemas.microsoft.com/office/drawing/2014/main" val="1187922891"/>
                    </a:ext>
                  </a:extLst>
                </a:gridCol>
              </a:tblGrid>
              <a:tr h="3877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Datum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Lerninhalte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965140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25.08.2022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1 - Einführung und Grundlagen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496152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01.09.2022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2 - Gestaltungsprozess</a:t>
                      </a:r>
                      <a:endParaRPr lang="de-CH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026990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08.09.2022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3 - Dialoggestaltung und Usability</a:t>
                      </a:r>
                      <a:endParaRPr lang="de-CH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969246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15.09.2022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4 - Interaktionsprinzipien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022068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22.09.2022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5 - Informationsdarstellung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158503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29.09.2022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6 - Gestaltungsmuster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954733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06.10.2022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7 - Zugänglichkeit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043186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13.10.2022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Herbstferien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863864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20.10.2022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Herbstferien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6838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27.10.2022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8 - Abschluss Projektarbeit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255488"/>
                  </a:ext>
                </a:extLst>
              </a:tr>
              <a:tr h="3877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03.11.2022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9 - Abschluss Dokumentation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238030"/>
                  </a:ext>
                </a:extLst>
              </a:tr>
              <a:tr h="38767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10.11.2022</a:t>
                      </a:r>
                      <a:endParaRPr lang="de-CH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de-DE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Tag 10 - Präsentation Lernprodukt</a:t>
                      </a:r>
                      <a:endParaRPr lang="de-CH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44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2681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86728AD-AF9B-1D49-B343-3E1A8EF5E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361555"/>
            <a:ext cx="8640000" cy="1440000"/>
          </a:xfrm>
        </p:spPr>
        <p:txBody>
          <a:bodyPr/>
          <a:lstStyle/>
          <a:p>
            <a:r>
              <a:rPr lang="de-DE" dirty="0"/>
              <a:t>Ziele dieses Moduls</a:t>
            </a:r>
            <a:endParaRPr lang="de-CH" dirty="0"/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49FBCDA0-152F-5B42-B50D-B06ABC0B9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0" y="2161555"/>
            <a:ext cx="8923139" cy="3240000"/>
          </a:xfrm>
        </p:spPr>
        <p:txBody>
          <a:bodyPr/>
          <a:lstStyle/>
          <a:p>
            <a:pPr marL="461962" indent="-457200">
              <a:buFont typeface="+mj-lt"/>
              <a:buAutoNum type="arabicPeriod"/>
            </a:pPr>
            <a:r>
              <a:rPr lang="de-CH" dirty="0"/>
              <a:t>Sie können Benutzereigenschaften und das Nutzungsumfeld für eine Benutzerschnittstelle analysieren und dokumentieren.</a:t>
            </a:r>
          </a:p>
          <a:p>
            <a:pPr marL="461962" indent="-457200">
              <a:buFont typeface="+mj-lt"/>
              <a:buAutoNum type="arabicPeriod"/>
            </a:pPr>
            <a:r>
              <a:rPr lang="de-CH" dirty="0"/>
              <a:t>Sie können die Anforderungen an eine Benutzerschnittstelle spezifizieren.</a:t>
            </a:r>
          </a:p>
          <a:p>
            <a:pPr marL="461962" indent="-457200">
              <a:buFont typeface="+mj-lt"/>
              <a:buAutoNum type="arabicPeriod"/>
            </a:pPr>
            <a:r>
              <a:rPr lang="de-CH" dirty="0"/>
              <a:t>Sie können eine Benutzerschnittstelle unter Berücksichtigung von Ergonomie und Standards entwerfen.</a:t>
            </a:r>
          </a:p>
          <a:p>
            <a:pPr marL="461962" indent="-457200">
              <a:buFont typeface="+mj-lt"/>
              <a:buAutoNum type="arabicPeriod"/>
            </a:pPr>
            <a:r>
              <a:rPr lang="de-CH" dirty="0"/>
              <a:t>Sie können eine Benutzerschnittstelle mit Benutzern testen und iterativ verbessern.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987A7D-C772-FC4C-B993-20A4D1535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  <a:endParaRPr lang="de-CH" sz="80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BEFDC22-27DB-194D-8793-1267CCD3B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9</a:t>
            </a:fld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053414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bIns="46800" anchor="t"/>
          <a:lstStyle/>
          <a:p>
            <a:r>
              <a:rPr lang="de-CH" dirty="0"/>
              <a:t>Einführung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10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11634" y="720000"/>
            <a:ext cx="5888366" cy="5040000"/>
          </a:xfrm>
        </p:spPr>
        <p:txBody>
          <a:bodyPr tIns="90000" bIns="90000"/>
          <a:lstStyle/>
          <a:p>
            <a:pPr marL="4762" indent="0">
              <a:buNone/>
            </a:pPr>
            <a:r>
              <a:rPr lang="de-CH" b="1" dirty="0"/>
              <a:t>Benutzerschnittstellen</a:t>
            </a:r>
            <a:endParaRPr lang="de-CH" dirty="0"/>
          </a:p>
          <a:p>
            <a:r>
              <a:rPr lang="de-CH" dirty="0"/>
              <a:t>Definition</a:t>
            </a:r>
          </a:p>
          <a:p>
            <a:r>
              <a:rPr lang="de-CH" dirty="0"/>
              <a:t>Verschiedene Arten</a:t>
            </a:r>
          </a:p>
          <a:p>
            <a:r>
              <a:rPr lang="de-CH" dirty="0"/>
              <a:t>Nutzen und Faktoren</a:t>
            </a:r>
          </a:p>
          <a:p>
            <a:r>
              <a:rPr lang="de-CH" dirty="0"/>
              <a:t>Beispiele</a:t>
            </a:r>
          </a:p>
          <a:p>
            <a:r>
              <a:rPr lang="de-CH" dirty="0"/>
              <a:t>User Interface Design</a:t>
            </a:r>
          </a:p>
          <a:p>
            <a:r>
              <a:rPr lang="de-CH" dirty="0"/>
              <a:t>UX- vs. UI-Design</a:t>
            </a:r>
          </a:p>
        </p:txBody>
      </p:sp>
    </p:spTree>
    <p:extLst>
      <p:ext uri="{BB962C8B-B14F-4D97-AF65-F5344CB8AC3E}">
        <p14:creationId xmlns:p14="http://schemas.microsoft.com/office/powerpoint/2010/main" val="1515793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19999"/>
            <a:ext cx="8640000" cy="2520087"/>
          </a:xfrm>
        </p:spPr>
        <p:txBody>
          <a:bodyPr anchor="b"/>
          <a:lstStyle/>
          <a:p>
            <a:r>
              <a:rPr lang="de-DE" b="0" dirty="0"/>
              <a:t>Was ist eine </a:t>
            </a:r>
            <a:r>
              <a:rPr lang="de-DE" dirty="0"/>
              <a:t>Benutzerschnittstelle?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429787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AFB5BF-690F-7DBD-29AA-08C845FA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87"/>
            <a:ext cx="10080000" cy="3600000"/>
          </a:xfrm>
        </p:spPr>
        <p:txBody>
          <a:bodyPr/>
          <a:lstStyle/>
          <a:p>
            <a:pPr marL="4762" indent="0">
              <a:buNone/>
            </a:pPr>
            <a:r>
              <a:rPr lang="de-DE" dirty="0"/>
              <a:t>«Alle Bestandteile eines Interaktiven Systems, die Informationen und Steuerelemente zur Verfügung stellen, die für Nutzer notwendig sind, um eine bestimmte Aufgabe mit dem interaktiven System zu erledigen.»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52623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9D35D-3360-6050-83BC-868877B95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DE" b="0" dirty="0"/>
              <a:t>Welche </a:t>
            </a:r>
            <a:r>
              <a:rPr lang="de-DE" dirty="0"/>
              <a:t>Beispiele</a:t>
            </a:r>
            <a:r>
              <a:rPr lang="de-DE" b="0" dirty="0"/>
              <a:t> von User Interfaces kennen Sie?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5BFDB-E1F6-6F44-C87A-828D03B0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58F2D-F591-90E1-92F7-A6FD92301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009990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235AB7-997C-9F48-1AEF-61FA34D8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Arten von User Interfaces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B8F96C-65D9-632D-EB64-F2C4B0873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1BABD9-3C7F-AC98-664D-1A7639AB0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14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A8C310A-8EDA-DBD7-B277-C3ABDC0C627A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4762" indent="0">
              <a:buNone/>
            </a:pPr>
            <a:r>
              <a:rPr lang="de-DE" sz="2400" b="1" dirty="0"/>
              <a:t>Arten von User Interfaces</a:t>
            </a:r>
          </a:p>
          <a:p>
            <a:r>
              <a:rPr lang="de-DE" sz="2400" dirty="0" err="1"/>
              <a:t>Graphical</a:t>
            </a:r>
            <a:r>
              <a:rPr lang="de-DE" sz="2400" dirty="0"/>
              <a:t> User Interface (GUI)</a:t>
            </a:r>
          </a:p>
          <a:p>
            <a:r>
              <a:rPr lang="de-DE" sz="2400" dirty="0"/>
              <a:t>Command Line Interface (CLI)</a:t>
            </a:r>
          </a:p>
          <a:p>
            <a:r>
              <a:rPr lang="de-DE" sz="2400" dirty="0"/>
              <a:t>Voice User Interfaces (VUI)</a:t>
            </a:r>
          </a:p>
          <a:p>
            <a:r>
              <a:rPr lang="de-DE" sz="2400" dirty="0"/>
              <a:t>Tangible User Interface (TUI)</a:t>
            </a:r>
          </a:p>
          <a:p>
            <a:r>
              <a:rPr lang="de-DE" sz="2400" dirty="0"/>
              <a:t>Brain Computer Interface (BCI)</a:t>
            </a:r>
          </a:p>
          <a:p>
            <a:r>
              <a:rPr lang="de-DE" sz="2400" dirty="0"/>
              <a:t>Natural User Interface </a:t>
            </a:r>
            <a:r>
              <a:rPr lang="de-DE" sz="2400"/>
              <a:t>(NUI)</a:t>
            </a:r>
            <a:endParaRPr lang="de-DE" sz="240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F861A38-9700-9CBA-5722-36D188C9A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3220404" cy="3240000"/>
          </a:xfrm>
        </p:spPr>
        <p:txBody>
          <a:bodyPr/>
          <a:lstStyle/>
          <a:p>
            <a:r>
              <a:rPr lang="de-DE" dirty="0"/>
              <a:t>Welche Arten von Benutzerschnittstellen gibt es?</a:t>
            </a:r>
          </a:p>
        </p:txBody>
      </p:sp>
    </p:spTree>
    <p:extLst>
      <p:ext uri="{BB962C8B-B14F-4D97-AF65-F5344CB8AC3E}">
        <p14:creationId xmlns:p14="http://schemas.microsoft.com/office/powerpoint/2010/main" val="3435754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F7EDB39-D69F-C49C-543A-38EF4AFAB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CH" dirty="0"/>
              <a:t>«</a:t>
            </a:r>
            <a:r>
              <a:rPr lang="de-DE" dirty="0"/>
              <a:t>Der Nutzen einer Benutzerschnittstelle wird durch drei Faktoren bestimmt.</a:t>
            </a:r>
            <a:r>
              <a:rPr lang="de-CH" dirty="0"/>
              <a:t>»</a:t>
            </a: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6CCD2EB-FA2A-995E-817C-69934B9F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E6D985-5472-BAC7-F1FD-A60EE7141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D2620D-5315-757F-C3C8-FD9160C19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15</a:t>
            </a:fld>
            <a:endParaRPr lang="de-CH" sz="8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F8D9C3-1A24-F708-99D3-7DAFB0091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255" y="0"/>
            <a:ext cx="8640233" cy="6480175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E1AF1670-26D0-C098-E11B-4351E1224CB3}"/>
              </a:ext>
            </a:extLst>
          </p:cNvPr>
          <p:cNvSpPr txBox="1"/>
          <p:nvPr/>
        </p:nvSpPr>
        <p:spPr>
          <a:xfrm>
            <a:off x="4330570" y="4773431"/>
            <a:ext cx="2160171" cy="50877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b="1" dirty="0"/>
              <a:t>Orientierung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EF94500F-C8B9-97E6-56C4-53EF00670651}"/>
              </a:ext>
            </a:extLst>
          </p:cNvPr>
          <p:cNvSpPr txBox="1"/>
          <p:nvPr/>
        </p:nvSpPr>
        <p:spPr>
          <a:xfrm>
            <a:off x="8237096" y="4773432"/>
            <a:ext cx="2477482" cy="50877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b="1" dirty="0"/>
              <a:t>Navigation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DB741727-4D96-B8A5-A7F7-33AD5A418133}"/>
              </a:ext>
            </a:extLst>
          </p:cNvPr>
          <p:cNvSpPr txBox="1"/>
          <p:nvPr/>
        </p:nvSpPr>
        <p:spPr>
          <a:xfrm>
            <a:off x="6446215" y="720000"/>
            <a:ext cx="2113170" cy="50877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b="1" dirty="0"/>
              <a:t>Interaktion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4747F30-74FD-A618-C4CA-3B0C1D8E7C2D}"/>
              </a:ext>
            </a:extLst>
          </p:cNvPr>
          <p:cNvSpPr txBox="1"/>
          <p:nvPr/>
        </p:nvSpPr>
        <p:spPr>
          <a:xfrm>
            <a:off x="7193242" y="3240087"/>
            <a:ext cx="734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dirty="0"/>
              <a:t>UI</a:t>
            </a:r>
          </a:p>
        </p:txBody>
      </p:sp>
    </p:spTree>
    <p:extLst>
      <p:ext uri="{BB962C8B-B14F-4D97-AF65-F5344CB8AC3E}">
        <p14:creationId xmlns:p14="http://schemas.microsoft.com/office/powerpoint/2010/main" val="2964785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654164D-DCA6-3722-673E-443517FF5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Welche Faktoren können Sie </a:t>
            </a:r>
            <a:r>
              <a:rPr lang="de-DE" dirty="0" err="1"/>
              <a:t>identifzieren</a:t>
            </a:r>
            <a:r>
              <a:rPr lang="de-DE" dirty="0"/>
              <a:t>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DD05717-628F-A803-1DFB-D93964D67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de-DE" dirty="0"/>
              <a:t>Nutzen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B1B7F0-B8B8-26DA-31AF-1D183A5A3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0B6C71-6480-234E-CC52-ECF5E22F9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16</a:t>
            </a:fld>
            <a:endParaRPr lang="de-CH" sz="80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4CC8600-063F-A893-AE99-0F9D6D71E42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90474" y="1442300"/>
            <a:ext cx="5709526" cy="4317699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Beispiele</a:t>
            </a:r>
          </a:p>
          <a:p>
            <a:r>
              <a:rPr lang="de-DE" dirty="0"/>
              <a:t>Terminal</a:t>
            </a:r>
          </a:p>
          <a:p>
            <a:r>
              <a:rPr lang="de-DE" dirty="0"/>
              <a:t>Webseite</a:t>
            </a:r>
          </a:p>
          <a:p>
            <a:r>
              <a:rPr lang="de-DE" dirty="0"/>
              <a:t>Telefon-Hotline</a:t>
            </a:r>
          </a:p>
          <a:p>
            <a:r>
              <a:rPr lang="de-DE" dirty="0"/>
              <a:t>Voice </a:t>
            </a:r>
            <a:r>
              <a:rPr lang="de-DE" dirty="0" err="1"/>
              <a:t>Assistant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8437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«Fotografieren Sie Benutzerschnittstellen im Alltag.»</a:t>
            </a:r>
          </a:p>
          <a:p>
            <a:endParaRPr lang="de-CH" dirty="0"/>
          </a:p>
          <a:p>
            <a:r>
              <a:rPr lang="de-CH" b="1" dirty="0"/>
              <a:t>Abgabe auf Teams</a:t>
            </a:r>
          </a:p>
          <a:p>
            <a:r>
              <a:rPr lang="de-CH" dirty="0"/>
              <a:t>Bis 01.09.2022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1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17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Benutzerschnittstellen fotografieren</a:t>
            </a:r>
          </a:p>
          <a:p>
            <a:endParaRPr lang="de-CH" sz="2400" dirty="0"/>
          </a:p>
          <a:p>
            <a:r>
              <a:rPr lang="de-CH" sz="2400" dirty="0"/>
              <a:t>Suchen Sie mindestens fünf verschiedene Benutzerschnittstellen im Alltag und fotografieren Sie diese.</a:t>
            </a:r>
          </a:p>
          <a:p>
            <a:r>
              <a:rPr lang="de-CH" sz="2400" dirty="0"/>
              <a:t>Tragen Sie die Fotos in PowerPoint zusammen und kommentieren Sie jedes Foto, welche Elemente für Orientierung, Navigation und Interaktion vorgesehen sind.</a:t>
            </a:r>
          </a:p>
        </p:txBody>
      </p:sp>
    </p:spTree>
    <p:extLst>
      <p:ext uri="{BB962C8B-B14F-4D97-AF65-F5344CB8AC3E}">
        <p14:creationId xmlns:p14="http://schemas.microsoft.com/office/powerpoint/2010/main" val="2082533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3BD71CD-1958-58A7-1E76-BA3D833EF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520000"/>
            <a:ext cx="2824478" cy="3240000"/>
          </a:xfrm>
        </p:spPr>
        <p:txBody>
          <a:bodyPr/>
          <a:lstStyle/>
          <a:p>
            <a:r>
              <a:rPr lang="de-DE" dirty="0"/>
              <a:t>Versuchen Sie ohne Hilfe das Ziel zu erreichen. Sie haben 10 Minuten Zeit.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A4B574-90BF-2BC2-7D2A-6D8F8436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e-DE" dirty="0"/>
              <a:t>Experiment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1F91257-C276-8E43-374B-8A8573FB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FAA441-08B7-1047-C23B-6F1EF085D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18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3ED9F6D-EBEB-85C6-D97B-8EBB13300C8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137608" y="720000"/>
            <a:ext cx="5662392" cy="5040000"/>
          </a:xfrm>
        </p:spPr>
        <p:txBody>
          <a:bodyPr/>
          <a:lstStyle/>
          <a:p>
            <a:pPr marL="4762" indent="0">
              <a:buNone/>
            </a:pPr>
            <a:r>
              <a:rPr lang="de-DE" b="1" dirty="0"/>
              <a:t>Webseite</a:t>
            </a:r>
          </a:p>
          <a:p>
            <a:pPr marL="4762" indent="0">
              <a:buNone/>
            </a:pPr>
            <a:r>
              <a:rPr lang="de-DE" dirty="0">
                <a:hlinkClick r:id="rId2"/>
              </a:rPr>
              <a:t>https://userinyerface.com</a:t>
            </a:r>
            <a:endParaRPr lang="de-DE" dirty="0"/>
          </a:p>
          <a:p>
            <a:pPr marL="4762" indent="0">
              <a:buNone/>
            </a:pPr>
            <a:endParaRPr lang="de-DE" dirty="0"/>
          </a:p>
          <a:p>
            <a:pPr marL="4762" indent="0">
              <a:buNone/>
            </a:pPr>
            <a:r>
              <a:rPr lang="de-DE" dirty="0"/>
              <a:t>Was ist Ihr Fazit?</a:t>
            </a:r>
          </a:p>
        </p:txBody>
      </p:sp>
    </p:spTree>
    <p:extLst>
      <p:ext uri="{BB962C8B-B14F-4D97-AF65-F5344CB8AC3E}">
        <p14:creationId xmlns:p14="http://schemas.microsoft.com/office/powerpoint/2010/main" val="2041222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1800087"/>
            <a:ext cx="8640000" cy="1440000"/>
          </a:xfrm>
        </p:spPr>
        <p:txBody>
          <a:bodyPr anchor="b"/>
          <a:lstStyle/>
          <a:p>
            <a:r>
              <a:rPr lang="de-DE" b="0" dirty="0"/>
              <a:t>Was ist das Ziel von </a:t>
            </a:r>
            <a:r>
              <a:rPr lang="de-DE" dirty="0"/>
              <a:t>UI-Design?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19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4208642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Was ist das Ziel von </a:t>
            </a:r>
            <a:r>
              <a:rPr lang="de-DE" dirty="0"/>
              <a:t>UI-Design</a:t>
            </a:r>
            <a:r>
              <a:rPr lang="de-DE" b="0" dirty="0"/>
              <a:t>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61909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«Das Ziel von UI-Design ist </a:t>
            </a:r>
            <a:r>
              <a:rPr lang="de-DE" sz="3600" dirty="0"/>
              <a:t>eine Benutzerschnittstelle möglichst </a:t>
            </a:r>
            <a:r>
              <a:rPr lang="de-DE" sz="3600" u="sng" dirty="0"/>
              <a:t>einfach</a:t>
            </a:r>
            <a:r>
              <a:rPr lang="de-DE" sz="3600" dirty="0"/>
              <a:t> zu gestalten.</a:t>
            </a:r>
            <a:r>
              <a:rPr lang="de-CH" sz="3600" dirty="0"/>
              <a:t>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20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92903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Was ist der Fokus von </a:t>
            </a:r>
            <a:r>
              <a:rPr lang="de-DE" dirty="0"/>
              <a:t>UI-Design?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61909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«Der Fokus liegt auf der </a:t>
            </a:r>
            <a:r>
              <a:rPr lang="de-CH" sz="3600" u="sng" dirty="0"/>
              <a:t>visuellen</a:t>
            </a:r>
            <a:r>
              <a:rPr lang="de-CH" sz="3600" dirty="0"/>
              <a:t> Gestaltung eines interaktiven Systems.»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21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3991351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520087"/>
            <a:ext cx="8640000" cy="1440000"/>
          </a:xfrm>
        </p:spPr>
        <p:txBody>
          <a:bodyPr/>
          <a:lstStyle/>
          <a:p>
            <a:r>
              <a:rPr lang="de-DE" b="0" dirty="0"/>
              <a:t>Was ist der Unterschied zwischen </a:t>
            </a:r>
            <a:r>
              <a:rPr lang="de-DE" dirty="0"/>
              <a:t>UX-Design</a:t>
            </a:r>
            <a:r>
              <a:rPr lang="de-DE" b="0" dirty="0"/>
              <a:t> und </a:t>
            </a:r>
            <a:r>
              <a:rPr lang="de-DE" dirty="0"/>
              <a:t>UI-Design</a:t>
            </a:r>
            <a:r>
              <a:rPr lang="de-DE" b="0" dirty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22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607722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828E1E0-EA63-B63B-D8F3-4B6CF3FA8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01" y="427221"/>
            <a:ext cx="9327998" cy="491856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00979F-FD32-7799-1C5F-4718C7E37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04863BF-AB88-3CA9-82BC-D30061B23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23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932415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0" dirty="0"/>
              <a:t>Was ist das Ziel von </a:t>
            </a:r>
            <a:r>
              <a:rPr lang="de-DE" dirty="0"/>
              <a:t>UX-Design?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61909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«Das Ziel von UX-Design ist </a:t>
            </a:r>
            <a:r>
              <a:rPr lang="de-DE" sz="3600" dirty="0"/>
              <a:t>dem Nutzer ein möglichst </a:t>
            </a:r>
            <a:r>
              <a:rPr lang="de-DE" sz="3600" u="sng" dirty="0"/>
              <a:t>positives</a:t>
            </a:r>
            <a:r>
              <a:rPr lang="de-DE" sz="3600" dirty="0"/>
              <a:t> Nutzererlebnis zu bieten.</a:t>
            </a:r>
            <a:r>
              <a:rPr lang="de-CH" sz="3600" dirty="0"/>
              <a:t>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24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840975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463C2-4A86-390B-4C00-44E2076AE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720000"/>
            <a:ext cx="8740948" cy="1440000"/>
          </a:xfrm>
        </p:spPr>
        <p:txBody>
          <a:bodyPr/>
          <a:lstStyle/>
          <a:p>
            <a:r>
              <a:rPr lang="de-DE" b="0" dirty="0"/>
              <a:t>Was ist der Fokus von </a:t>
            </a:r>
            <a:r>
              <a:rPr lang="de-DE" dirty="0"/>
              <a:t>UX-Design?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950B5D-89BB-99CA-B470-74B6F16F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2520000"/>
            <a:ext cx="7204318" cy="3240000"/>
          </a:xfrm>
        </p:spPr>
        <p:txBody>
          <a:bodyPr/>
          <a:lstStyle/>
          <a:p>
            <a:pPr marL="0" indent="0">
              <a:buNone/>
            </a:pPr>
            <a:r>
              <a:rPr lang="de-CH" sz="3600" dirty="0"/>
              <a:t>«Der Fokus liegt auf dem </a:t>
            </a:r>
            <a:r>
              <a:rPr lang="de-CH" sz="3600" u="sng" dirty="0"/>
              <a:t>Gefühl</a:t>
            </a:r>
            <a:r>
              <a:rPr lang="de-CH" sz="3600" dirty="0"/>
              <a:t>, welches sich während, vor und nach einer Interaktion mit einem Produkt oder Service einstellen soll.»</a:t>
            </a: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B82F8-B592-CE6D-0E93-C66F02A1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sz="800"/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99BFE5-708F-51FF-6162-A2F80D052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25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165434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2997561" cy="3960000"/>
          </a:xfrm>
        </p:spPr>
        <p:txBody>
          <a:bodyPr/>
          <a:lstStyle/>
          <a:p>
            <a:r>
              <a:rPr lang="de-CH" dirty="0"/>
              <a:t>«Stellen Sie eine Gestaltungsregel im Plenum vor.»</a:t>
            </a:r>
          </a:p>
          <a:p>
            <a:endParaRPr lang="de-CH" dirty="0"/>
          </a:p>
          <a:p>
            <a:r>
              <a:rPr lang="de-CH" b="1" dirty="0"/>
              <a:t>Think-Pair-Share</a:t>
            </a:r>
          </a:p>
          <a:p>
            <a:r>
              <a:rPr lang="de-CH" dirty="0"/>
              <a:t>15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26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10 Daumenregeln für UI-Design</a:t>
            </a:r>
            <a:endParaRPr lang="de-CH" sz="2400" dirty="0"/>
          </a:p>
          <a:p>
            <a:r>
              <a:rPr lang="de-CH" sz="2400" dirty="0"/>
              <a:t>Lesen Sie einzeln eine Daumenregel von Jakob Nielsen.</a:t>
            </a:r>
          </a:p>
          <a:p>
            <a:r>
              <a:rPr lang="de-CH" sz="2400" dirty="0"/>
              <a:t>Heben Sie die aus Ihrer Sicht wichtigen Punkte hervor.</a:t>
            </a:r>
          </a:p>
          <a:p>
            <a:r>
              <a:rPr lang="de-CH" sz="2400" dirty="0"/>
              <a:t>Besprechen Sie Ihre Erkenntnisse im 2er Team.</a:t>
            </a:r>
          </a:p>
          <a:p>
            <a:r>
              <a:rPr lang="de-CH" sz="2400" dirty="0"/>
              <a:t>Präsentieren Sie die Regel im Plenum und teilen Sie ihre Erkenntnisse.</a:t>
            </a:r>
          </a:p>
        </p:txBody>
      </p:sp>
    </p:spTree>
    <p:extLst>
      <p:ext uri="{BB962C8B-B14F-4D97-AF65-F5344CB8AC3E}">
        <p14:creationId xmlns:p14="http://schemas.microsoft.com/office/powerpoint/2010/main" val="2189509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5236C8-AC88-5748-B8B8-8BBB71EA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1800001"/>
            <a:ext cx="3769938" cy="3960000"/>
          </a:xfrm>
        </p:spPr>
        <p:txBody>
          <a:bodyPr/>
          <a:lstStyle/>
          <a:p>
            <a:r>
              <a:rPr lang="de-CH" dirty="0"/>
              <a:t>«Entwerfen Sie eine Benutzerschnittstelle als Wireframe.»</a:t>
            </a:r>
          </a:p>
          <a:p>
            <a:endParaRPr lang="de-CH" dirty="0"/>
          </a:p>
          <a:p>
            <a:r>
              <a:rPr lang="de-CH" b="1" dirty="0"/>
              <a:t>Design Sprint</a:t>
            </a:r>
          </a:p>
          <a:p>
            <a:r>
              <a:rPr lang="de-CH" dirty="0"/>
              <a:t>20 Minuten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C27E51-C34C-2D41-A05E-2B46F0D7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3769938" cy="720000"/>
          </a:xfrm>
        </p:spPr>
        <p:txBody>
          <a:bodyPr tIns="46800" rIns="90000" bIns="46800" anchor="t"/>
          <a:lstStyle/>
          <a:p>
            <a:r>
              <a:rPr lang="de-CH" dirty="0"/>
              <a:t>Lernaufgabe 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887B01-6202-1144-A716-1120B8D3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13A30-7C7F-D64F-8A6F-4707DC52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27</a:t>
            </a:fld>
            <a:endParaRPr lang="de-CH" sz="8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9A5BFE-4874-B34B-8A2A-82D1EB42D6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80892" y="720000"/>
            <a:ext cx="5419108" cy="5040000"/>
          </a:xfrm>
        </p:spPr>
        <p:txBody>
          <a:bodyPr tIns="90000" rIns="90000" bIns="90000"/>
          <a:lstStyle/>
          <a:p>
            <a:pPr marL="4762" indent="0">
              <a:buNone/>
            </a:pPr>
            <a:r>
              <a:rPr lang="de-CH" b="1" dirty="0"/>
              <a:t>Digitales Adressbuch</a:t>
            </a:r>
            <a:endParaRPr lang="de-CH" sz="2400" dirty="0"/>
          </a:p>
          <a:p>
            <a:r>
              <a:rPr lang="de-CH" sz="2400" dirty="0"/>
              <a:t>Entwerfen Sie in </a:t>
            </a:r>
            <a:r>
              <a:rPr lang="de-CH" sz="2400" u="sng" dirty="0"/>
              <a:t>Einzelarbeit</a:t>
            </a:r>
            <a:r>
              <a:rPr lang="de-CH" sz="2400" dirty="0"/>
              <a:t> die Benutzerschnittstelle für ein digitales Adressbuch.</a:t>
            </a:r>
          </a:p>
          <a:p>
            <a:r>
              <a:rPr lang="de-CH" sz="2400" dirty="0"/>
              <a:t>Zeichnen Sie die Schlüsselmasken mit Stift und Papier als Wireframes.</a:t>
            </a:r>
          </a:p>
          <a:p>
            <a:r>
              <a:rPr lang="de-CH" sz="2400" dirty="0"/>
              <a:t>Stellen Sie Ihr Entwurf jemand anderem vor und entscheiden Sie welche Lösung gewinnt.</a:t>
            </a:r>
          </a:p>
        </p:txBody>
      </p:sp>
    </p:spTree>
    <p:extLst>
      <p:ext uri="{BB962C8B-B14F-4D97-AF65-F5344CB8AC3E}">
        <p14:creationId xmlns:p14="http://schemas.microsoft.com/office/powerpoint/2010/main" val="2144853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A4B62-5291-CD4A-BD27-F49CBED84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de-CH" dirty="0">
                <a:ea typeface="+mj-lt"/>
                <a:cs typeface="+mj-lt"/>
              </a:rPr>
              <a:t>Abschluss und Rückblick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4D8D728-7801-1F45-A10E-50AADF701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Was nehmen Sie mit? Was ist noch offen?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014EEE-DE2D-154B-8F37-990DCA499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CH" sz="800">
                <a:solidFill>
                  <a:schemeClr val="tx1"/>
                </a:solidFill>
              </a:rPr>
              <a:t>Abteilung IT &gt; Informatik &gt; M322 Einführung und Grundlagen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1310E-72B8-7F4A-A2C9-58295DE5E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CH" sz="800"/>
              <a:t>Folie </a:t>
            </a:r>
            <a:fld id="{A3CACEEB-EFA7-B048-8F86-AA98453FD809}" type="slidenum">
              <a:rPr lang="de-CH" sz="800" smtClean="0"/>
              <a:pPr/>
              <a:t>28</a:t>
            </a:fld>
            <a:endParaRPr lang="de-CH" sz="800"/>
          </a:p>
        </p:txBody>
      </p:sp>
    </p:spTree>
    <p:extLst>
      <p:ext uri="{BB962C8B-B14F-4D97-AF65-F5344CB8AC3E}">
        <p14:creationId xmlns:p14="http://schemas.microsoft.com/office/powerpoint/2010/main" val="8735340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7BC96C6-CBB1-6148-891C-75C38C54970E}" vid="{1AC072E3-5149-1E4F-B0ED-054232FF25F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85F301CCB87B4E8F5CCF1C923A4B13" ma:contentTypeVersion="9" ma:contentTypeDescription="Ein neues Dokument erstellen." ma:contentTypeScope="" ma:versionID="6da092a8da0db1fcb7bb0bd808a39f21">
  <xsd:schema xmlns:xsd="http://www.w3.org/2001/XMLSchema" xmlns:xs="http://www.w3.org/2001/XMLSchema" xmlns:p="http://schemas.microsoft.com/office/2006/metadata/properties" xmlns:ns2="76ebd90f-9166-4c6c-a7a8-155772bb0ad7" xmlns:ns3="35e032a2-eae6-4010-877c-ba37439c3508" targetNamespace="http://schemas.microsoft.com/office/2006/metadata/properties" ma:root="true" ma:fieldsID="deb9d0393ebddb2e86244901c0d7aa6f" ns2:_="" ns3:_="">
    <xsd:import namespace="76ebd90f-9166-4c6c-a7a8-155772bb0ad7"/>
    <xsd:import namespace="35e032a2-eae6-4010-877c-ba37439c3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bd90f-9166-4c6c-a7a8-155772bb0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97a76fb2-59e5-4c6f-815f-b4b8dce964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32a2-eae6-4010-877c-ba37439c3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9f07714-f652-4230-a48d-dc2c6b7d05ed}" ma:internalName="TaxCatchAll" ma:showField="CatchAllData" ma:web="35e032a2-eae6-4010-877c-ba37439c3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ebd90f-9166-4c6c-a7a8-155772bb0ad7">
      <Terms xmlns="http://schemas.microsoft.com/office/infopath/2007/PartnerControls"/>
    </lcf76f155ced4ddcb4097134ff3c332f>
    <TaxCatchAll xmlns="35e032a2-eae6-4010-877c-ba37439c3508" xsi:nil="true"/>
  </documentManagement>
</p:properties>
</file>

<file path=customXml/itemProps1.xml><?xml version="1.0" encoding="utf-8"?>
<ds:datastoreItem xmlns:ds="http://schemas.openxmlformats.org/officeDocument/2006/customXml" ds:itemID="{99008E64-571F-4404-B285-388C63FE77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29C5D5-2A03-44CA-A529-C0A9AEBDC2D8}"/>
</file>

<file path=customXml/itemProps3.xml><?xml version="1.0" encoding="utf-8"?>
<ds:datastoreItem xmlns:ds="http://schemas.openxmlformats.org/officeDocument/2006/customXml" ds:itemID="{37574C08-39CE-405E-97CF-7ADEEEB09B68}">
  <ds:schemaRefs>
    <ds:schemaRef ds:uri="http://purl.org/dc/terms/"/>
    <ds:schemaRef ds:uri="6f6449cb-066c-43a8-b89c-9953a24265bf"/>
    <ds:schemaRef ds:uri="http://purl.org/dc/dcmitype/"/>
    <ds:schemaRef ds:uri="31e3aa74-77e5-49a1-8f78-22e6cc9b3fd0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Larissa</Template>
  <TotalTime>0</TotalTime>
  <Words>990</Words>
  <Application>Microsoft Macintosh PowerPoint</Application>
  <PresentationFormat>Benutzerdefiniert</PresentationFormat>
  <Paragraphs>202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Larissa</vt:lpstr>
      <vt:lpstr>Modul 322</vt:lpstr>
      <vt:lpstr>Agenda</vt:lpstr>
      <vt:lpstr>Florian Huber</vt:lpstr>
      <vt:lpstr>Vorstellungsrunde</vt:lpstr>
      <vt:lpstr>Bevor wir loslegen</vt:lpstr>
      <vt:lpstr>2 kleine Regeln</vt:lpstr>
      <vt:lpstr>Modulübersicht</vt:lpstr>
      <vt:lpstr>Agenda</vt:lpstr>
      <vt:lpstr>Ziele dieses Moduls</vt:lpstr>
      <vt:lpstr>Einführung</vt:lpstr>
      <vt:lpstr>Was ist eine Benutzerschnittstelle?</vt:lpstr>
      <vt:lpstr>PowerPoint-Präsentation</vt:lpstr>
      <vt:lpstr>Welche Beispiele von User Interfaces kennen Sie?</vt:lpstr>
      <vt:lpstr>Arten von User Interfaces</vt:lpstr>
      <vt:lpstr>Nutzen</vt:lpstr>
      <vt:lpstr>Nutzen</vt:lpstr>
      <vt:lpstr>Lernaufgabe 1</vt:lpstr>
      <vt:lpstr>Experiment</vt:lpstr>
      <vt:lpstr>Was ist das Ziel von UI-Design?</vt:lpstr>
      <vt:lpstr>Was ist das Ziel von UI-Design?</vt:lpstr>
      <vt:lpstr>Was ist der Fokus von UI-Design?</vt:lpstr>
      <vt:lpstr>Was ist der Unterschied zwischen UX-Design und UI-Design?</vt:lpstr>
      <vt:lpstr>PowerPoint-Präsentation</vt:lpstr>
      <vt:lpstr>Was ist das Ziel von UX-Design?</vt:lpstr>
      <vt:lpstr>Was ist der Fokus von UX-Design?</vt:lpstr>
      <vt:lpstr>Lernaufgabe 2</vt:lpstr>
      <vt:lpstr>Lernaufgabe 3</vt:lpstr>
      <vt:lpstr>Abschluss und Rückblick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Kickoff M133</dc:title>
  <dc:creator>Huber Florian</dc:creator>
  <cp:lastModifiedBy>Huber Florian</cp:lastModifiedBy>
  <cp:revision>10</cp:revision>
  <cp:lastPrinted>2022-08-25T06:55:33Z</cp:lastPrinted>
  <dcterms:created xsi:type="dcterms:W3CDTF">2021-08-18T07:37:54Z</dcterms:created>
  <dcterms:modified xsi:type="dcterms:W3CDTF">2022-08-31T20:55:31Z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0x01010000F07C5073D8874DAEA2C0757B9EDC1C</vt:lpwstr>
  </property>
</Properties>
</file>