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de-DE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25" d="100"/>
          <a:sy n="25" d="100"/>
        </p:scale>
        <p:origin x="822" y="-14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88647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5630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703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92549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21195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88554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8678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5463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7359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8602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86793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8CE1E-A8EA-484F-9938-61316B79164E}" type="datetimeFigureOut">
              <a:rPr lang="de-CH" smtClean="0"/>
              <a:t>20.11.2020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63F49-61C7-45C6-8A92-341A7FE2D91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734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26">
            <a:extLst>
              <a:ext uri="{FF2B5EF4-FFF2-40B4-BE49-F238E27FC236}">
                <a16:creationId xmlns:a16="http://schemas.microsoft.com/office/drawing/2014/main" id="{B70611D1-3731-4F1A-97EF-2E3038EAC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1243761"/>
            <a:ext cx="4380075" cy="57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25">
            <a:extLst>
              <a:ext uri="{FF2B5EF4-FFF2-40B4-BE49-F238E27FC236}">
                <a16:creationId xmlns:a16="http://schemas.microsoft.com/office/drawing/2014/main" id="{1E7CD1D6-2F01-4FCC-AEF8-0758FDC65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050" y="3047418"/>
            <a:ext cx="1425265" cy="142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04BC513B-3D92-4EA4-8AF3-6411FEE35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6229" y="2962706"/>
            <a:ext cx="10021461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altLang="de-D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NeueLT Pro 95 Blk" panose="020B0904020202020204" pitchFamily="34" charset="0"/>
                <a:ea typeface="HelveticaNeueLT Pro 55 Roman" panose="020B0604020202020204" pitchFamily="34" charset="0"/>
                <a:cs typeface="Times New Roman" panose="02020603050405020304" pitchFamily="18" charset="0"/>
              </a:rPr>
              <a:t>Technische Berufsschule Zürich TBZ</a:t>
            </a:r>
            <a:endParaRPr kumimoji="0" lang="de-CH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7D56BE0-5F22-4CC7-A747-F4D40E233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6229" y="4043205"/>
            <a:ext cx="555312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NeueLT Pro 95 Blk" panose="020B0904020202020204" pitchFamily="34" charset="0"/>
                <a:ea typeface="HelveticaNeueLT Pro 55 Roman" panose="020B0604020202020204" pitchFamily="34" charset="0"/>
                <a:cs typeface="Times New Roman" panose="02020603050405020304" pitchFamily="18" charset="0"/>
              </a:rPr>
              <a:t>Informationstechnik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Bildergebnis für router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625984" y="21712207"/>
            <a:ext cx="3006223" cy="300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Black and white cloud clipart kid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303" y="8551871"/>
            <a:ext cx="16449430" cy="1354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Bildergebnis für pc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6855" y="13984189"/>
            <a:ext cx="5665055" cy="566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Black and white cloud clipart kid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985" y="24922283"/>
            <a:ext cx="21588098" cy="1707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Bildergebnis für pc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250" y="31793526"/>
            <a:ext cx="5665055" cy="566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Bildergebnis für pc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7754" y="32345330"/>
            <a:ext cx="5665055" cy="566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6413" y="3287004"/>
            <a:ext cx="11988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500" dirty="0">
                <a:latin typeface="HelveticaNeueLT Pro 95 Blk" panose="020B0904020202020204"/>
              </a:rPr>
              <a:t>Simple </a:t>
            </a:r>
            <a:r>
              <a:rPr lang="de-CH" sz="11500" dirty="0" err="1">
                <a:latin typeface="HelveticaNeueLT Pro 95 Blk" panose="020B0904020202020204"/>
              </a:rPr>
              <a:t>Static</a:t>
            </a:r>
            <a:r>
              <a:rPr lang="de-CH" sz="11500" dirty="0">
                <a:latin typeface="HelveticaNeueLT Pro 95 Blk" panose="020B0904020202020204"/>
              </a:rPr>
              <a:t> Routing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77381" y="36440725"/>
            <a:ext cx="55211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800" dirty="0">
                <a:solidFill>
                  <a:schemeClr val="accent1">
                    <a:lumMod val="75000"/>
                  </a:schemeClr>
                </a:solidFill>
                <a:latin typeface="HelveticaNeueLT Pro 95 Blk" panose="020B0904020202020204"/>
              </a:rPr>
              <a:t>IP:   192.168.168.3</a:t>
            </a:r>
          </a:p>
          <a:p>
            <a:r>
              <a:rPr lang="de-CH" sz="4800" dirty="0">
                <a:solidFill>
                  <a:schemeClr val="accent1">
                    <a:lumMod val="75000"/>
                  </a:schemeClr>
                </a:solidFill>
                <a:latin typeface="HelveticaNeueLT Pro 95 Blk" panose="020B0904020202020204"/>
              </a:rPr>
              <a:t>GW:192.168.168.1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78725" y="37070509"/>
            <a:ext cx="55211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800" dirty="0">
                <a:solidFill>
                  <a:schemeClr val="accent1">
                    <a:lumMod val="75000"/>
                  </a:schemeClr>
                </a:solidFill>
                <a:latin typeface="HelveticaNeueLT Pro 95 Blk" panose="020B0904020202020204"/>
              </a:rPr>
              <a:t>IP:   192.168.168.4</a:t>
            </a:r>
          </a:p>
          <a:p>
            <a:r>
              <a:rPr lang="de-CH" sz="4800" dirty="0">
                <a:solidFill>
                  <a:schemeClr val="accent1">
                    <a:lumMod val="75000"/>
                  </a:schemeClr>
                </a:solidFill>
                <a:latin typeface="HelveticaNeueLT Pro 95 Blk" panose="020B0904020202020204"/>
              </a:rPr>
              <a:t>GW: 192.168.168.1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026855" y="18833055"/>
            <a:ext cx="48351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800" dirty="0">
                <a:solidFill>
                  <a:srgbClr val="00B050"/>
                </a:solidFill>
                <a:latin typeface="HelveticaNeueLT Pro 95 Blk" panose="020B0904020202020204"/>
              </a:rPr>
              <a:t>IP:   192.168.1.2</a:t>
            </a:r>
          </a:p>
          <a:p>
            <a:r>
              <a:rPr lang="de-CH" sz="4800" dirty="0">
                <a:solidFill>
                  <a:srgbClr val="00B050"/>
                </a:solidFill>
                <a:latin typeface="HelveticaNeueLT Pro 95 Blk" panose="020B0904020202020204"/>
              </a:rPr>
              <a:t>GW: 192.168.1.1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03858" y="23407525"/>
            <a:ext cx="9375875" cy="6079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HelveticaNeueLT Pro 95 Blk" panose="020B0904020202020204"/>
              </a:rPr>
              <a:t>Router</a:t>
            </a:r>
          </a:p>
          <a:p>
            <a:r>
              <a:rPr lang="en-US" sz="4000" b="1" dirty="0" err="1">
                <a:latin typeface="HelveticaNeueLT Pro 95 Blk" panose="020B0904020202020204"/>
              </a:rPr>
              <a:t>ip</a:t>
            </a:r>
            <a:r>
              <a:rPr lang="en-US" sz="4000" b="1" dirty="0">
                <a:latin typeface="HelveticaNeueLT Pro 95 Blk" panose="020B0904020202020204"/>
              </a:rPr>
              <a:t> address</a:t>
            </a:r>
            <a:endParaRPr lang="en-US" sz="4000" dirty="0">
              <a:latin typeface="HelveticaNeueLT Pro 95 Blk" panose="020B0904020202020204"/>
            </a:endParaRPr>
          </a:p>
          <a:p>
            <a:r>
              <a:rPr lang="en-US" sz="4000" dirty="0">
                <a:solidFill>
                  <a:srgbClr val="00B050"/>
                </a:solidFill>
                <a:latin typeface="HelveticaNeueLT Pro 95 Blk" panose="020B0904020202020204"/>
              </a:rPr>
              <a:t>192.168.001.1/24 interface1</a:t>
            </a:r>
          </a:p>
          <a:p>
            <a:endParaRPr lang="en-US" sz="4000" dirty="0">
              <a:solidFill>
                <a:srgbClr val="00B050"/>
              </a:solidFill>
              <a:latin typeface="HelveticaNeueLT Pro 95 Blk" panose="020B0904020202020204"/>
            </a:endParaRPr>
          </a:p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HelveticaNeueLT Pro 95 Blk" panose="020B0904020202020204"/>
              </a:rPr>
              <a:t>192.168.168.1/24 interface2</a:t>
            </a:r>
          </a:p>
          <a:p>
            <a:endParaRPr lang="en-US" sz="4000" dirty="0">
              <a:solidFill>
                <a:schemeClr val="accent4">
                  <a:lumMod val="50000"/>
                </a:schemeClr>
              </a:solidFill>
              <a:latin typeface="HelveticaNeueLT Pro 95 Blk" panose="020B0904020202020204"/>
            </a:endParaRPr>
          </a:p>
          <a:p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HelveticaNeueLT Pro 95 Blk" panose="020B0904020202020204"/>
              </a:rPr>
              <a:t>10.10.1.1/24 Interface3</a:t>
            </a:r>
          </a:p>
          <a:p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HelveticaNeueLT Pro 95 Blk" panose="020B0904020202020204"/>
              </a:rPr>
              <a:t>(Internet Gateway/Default Route 0.0.0.0)</a:t>
            </a:r>
          </a:p>
          <a:p>
            <a:endParaRPr lang="en-US" sz="4000" dirty="0">
              <a:latin typeface="HelveticaNeueLT Pro 95 Blk" panose="020B0904020202020204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5196050" y="30477874"/>
            <a:ext cx="6075469" cy="2621798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11253879" y="30503446"/>
            <a:ext cx="1920310" cy="312502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3632207" y="18100080"/>
            <a:ext cx="6427472" cy="4897081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 rot="5991040">
            <a:off x="9630402" y="26657061"/>
            <a:ext cx="3171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>
                <a:solidFill>
                  <a:schemeClr val="accent1">
                    <a:lumMod val="75000"/>
                  </a:schemeClr>
                </a:solidFill>
              </a:rPr>
              <a:t>192.168.168.1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11253879" y="24622908"/>
            <a:ext cx="931122" cy="5880538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 rot="19416884">
            <a:off x="14046144" y="22223586"/>
            <a:ext cx="26516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>
                <a:solidFill>
                  <a:srgbClr val="00B050"/>
                </a:solidFill>
              </a:rPr>
              <a:t>192.168.1.1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260200" y="28873976"/>
            <a:ext cx="7799479" cy="2217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chemeClr val="accent1">
                    <a:lumMod val="75000"/>
                  </a:schemeClr>
                </a:solidFill>
                <a:latin typeface="HelveticaNeueLT Pro 95 Blk" panose="020B0904020202020204"/>
              </a:rPr>
              <a:t>LAN1 (</a:t>
            </a:r>
            <a:r>
              <a:rPr lang="de-CH" dirty="0" err="1">
                <a:solidFill>
                  <a:schemeClr val="accent1">
                    <a:lumMod val="75000"/>
                  </a:schemeClr>
                </a:solidFill>
                <a:latin typeface="HelveticaNeueLT Pro 95 Blk" panose="020B0904020202020204"/>
              </a:rPr>
              <a:t>Biespiel</a:t>
            </a:r>
            <a:r>
              <a:rPr lang="de-CH" dirty="0">
                <a:solidFill>
                  <a:schemeClr val="accent1">
                    <a:lumMod val="75000"/>
                  </a:schemeClr>
                </a:solidFill>
                <a:latin typeface="HelveticaNeueLT Pro 95 Blk" panose="020B0904020202020204"/>
              </a:rPr>
              <a:t>) (192.168.168.0)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5164876" y="12289414"/>
            <a:ext cx="7338874" cy="2217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B050"/>
                </a:solidFill>
                <a:latin typeface="HelveticaNeueLT Pro 95 Blk" panose="020B0904020202020204"/>
              </a:rPr>
              <a:t>LAN2 (Beispiel) (192.168.1.0)</a:t>
            </a:r>
          </a:p>
        </p:txBody>
      </p:sp>
      <p:cxnSp>
        <p:nvCxnSpPr>
          <p:cNvPr id="26" name="Straight Connector 39">
            <a:extLst>
              <a:ext uri="{FF2B5EF4-FFF2-40B4-BE49-F238E27FC236}">
                <a16:creationId xmlns:a16="http://schemas.microsoft.com/office/drawing/2014/main" id="{7E06FB95-8742-463E-90C2-5C7457A4E454}"/>
              </a:ext>
            </a:extLst>
          </p:cNvPr>
          <p:cNvCxnSpPr>
            <a:cxnSpLocks/>
          </p:cNvCxnSpPr>
          <p:nvPr/>
        </p:nvCxnSpPr>
        <p:spPr>
          <a:xfrm>
            <a:off x="7972319" y="17698153"/>
            <a:ext cx="3243613" cy="443601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55">
            <a:extLst>
              <a:ext uri="{FF2B5EF4-FFF2-40B4-BE49-F238E27FC236}">
                <a16:creationId xmlns:a16="http://schemas.microsoft.com/office/drawing/2014/main" id="{B6158B2F-CE2E-4321-9FBD-12EFA914FB26}"/>
              </a:ext>
            </a:extLst>
          </p:cNvPr>
          <p:cNvSpPr txBox="1"/>
          <p:nvPr/>
        </p:nvSpPr>
        <p:spPr>
          <a:xfrm rot="3315980">
            <a:off x="9559825" y="19861804"/>
            <a:ext cx="21323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>
                <a:solidFill>
                  <a:schemeClr val="accent4">
                    <a:lumMod val="50000"/>
                  </a:schemeClr>
                </a:solidFill>
              </a:rPr>
              <a:t>10.10.1.1</a:t>
            </a:r>
          </a:p>
        </p:txBody>
      </p:sp>
      <p:pic>
        <p:nvPicPr>
          <p:cNvPr id="30" name="Picture 10" descr="Black and white cloud clipart kid 2">
            <a:extLst>
              <a:ext uri="{FF2B5EF4-FFF2-40B4-BE49-F238E27FC236}">
                <a16:creationId xmlns:a16="http://schemas.microsoft.com/office/drawing/2014/main" id="{FED31DF8-B56B-455C-91F2-4855AAA30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731" y="9726050"/>
            <a:ext cx="9711907" cy="799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C919322A-A8E7-4237-8F19-231A00A71210}"/>
              </a:ext>
            </a:extLst>
          </p:cNvPr>
          <p:cNvSpPr txBox="1"/>
          <p:nvPr/>
        </p:nvSpPr>
        <p:spPr>
          <a:xfrm>
            <a:off x="3257550" y="12059067"/>
            <a:ext cx="4329439" cy="1154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922172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</Words>
  <Application>Microsoft Office PowerPoint</Application>
  <PresentationFormat>Benutzerdefiniert</PresentationFormat>
  <Paragraphs>23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HelveticaNeueLT Pro 95 Blk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Daniel Waldner</dc:creator>
  <cp:lastModifiedBy>Jonas Aeschlimann</cp:lastModifiedBy>
  <cp:revision>24</cp:revision>
  <dcterms:created xsi:type="dcterms:W3CDTF">2014-12-05T15:43:36Z</dcterms:created>
  <dcterms:modified xsi:type="dcterms:W3CDTF">2020-11-20T09:00:37Z</dcterms:modified>
</cp:coreProperties>
</file>