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63" r:id="rId9"/>
    <p:sldId id="270" r:id="rId10"/>
    <p:sldId id="271" r:id="rId11"/>
    <p:sldId id="267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D9915-D843-72FB-B689-7E5B9A019106}" v="94" dt="2022-01-11T07:54:40.948"/>
    <p1510:client id="{383D361F-187C-4DE2-86A8-30409973E357}" v="404" dt="2022-01-11T07:41:47.555"/>
    <p1510:client id="{8AD37272-DCD0-3B69-6962-63F40CA6B4F6}" v="4" dt="2021-10-07T06:15:38.845"/>
    <p1510:client id="{A094FF05-007F-30FB-E0B2-F93CAF74381D}" v="19" dt="2022-01-07T10:24:50.358"/>
    <p1510:client id="{C0CF4CCC-E000-2439-AD6F-E59E512A5844}" v="83" dt="2022-01-11T11:54:35.1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22" autoAdjust="0"/>
  </p:normalViewPr>
  <p:slideViewPr>
    <p:cSldViewPr showGuides="1">
      <p:cViewPr varScale="1">
        <p:scale>
          <a:sx n="92" d="100"/>
          <a:sy n="92" d="100"/>
        </p:scale>
        <p:origin x="196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317D9915-D843-72FB-B689-7E5B9A019106}"/>
    <pc:docChg chg="addSld delSld modSld">
      <pc:chgData name="Aeschlimann Jonas" userId="S::jonas.aeschlimann@tbz.ch::7d7a9f80-ddc2-48ee-b40e-c6ab04b179d1" providerId="AD" clId="Web-{317D9915-D843-72FB-B689-7E5B9A019106}" dt="2022-01-11T07:54:40.948" v="62"/>
      <pc:docMkLst>
        <pc:docMk/>
      </pc:docMkLst>
      <pc:sldChg chg="del">
        <pc:chgData name="Aeschlimann Jonas" userId="S::jonas.aeschlimann@tbz.ch::7d7a9f80-ddc2-48ee-b40e-c6ab04b179d1" providerId="AD" clId="Web-{317D9915-D843-72FB-B689-7E5B9A019106}" dt="2022-01-11T07:42:27.373" v="0"/>
        <pc:sldMkLst>
          <pc:docMk/>
          <pc:sldMk cId="2983767340" sldId="264"/>
        </pc:sldMkLst>
      </pc:sldChg>
      <pc:sldChg chg="add replId">
        <pc:chgData name="Aeschlimann Jonas" userId="S::jonas.aeschlimann@tbz.ch::7d7a9f80-ddc2-48ee-b40e-c6ab04b179d1" providerId="AD" clId="Web-{317D9915-D843-72FB-B689-7E5B9A019106}" dt="2022-01-11T07:42:30.170" v="1"/>
        <pc:sldMkLst>
          <pc:docMk/>
          <pc:sldMk cId="4177791784" sldId="269"/>
        </pc:sldMkLst>
      </pc:sldChg>
      <pc:sldChg chg="addSp delSp modSp add replId delAnim">
        <pc:chgData name="Aeschlimann Jonas" userId="S::jonas.aeschlimann@tbz.ch::7d7a9f80-ddc2-48ee-b40e-c6ab04b179d1" providerId="AD" clId="Web-{317D9915-D843-72FB-B689-7E5B9A019106}" dt="2022-01-11T07:53:23.838" v="47" actId="20577"/>
        <pc:sldMkLst>
          <pc:docMk/>
          <pc:sldMk cId="3414187859" sldId="270"/>
        </pc:sldMkLst>
        <pc:spChg chg="mod">
          <ac:chgData name="Aeschlimann Jonas" userId="S::jonas.aeschlimann@tbz.ch::7d7a9f80-ddc2-48ee-b40e-c6ab04b179d1" providerId="AD" clId="Web-{317D9915-D843-72FB-B689-7E5B9A019106}" dt="2022-01-11T07:50:30.475" v="27" actId="20577"/>
          <ac:spMkLst>
            <pc:docMk/>
            <pc:sldMk cId="3414187859" sldId="270"/>
            <ac:spMk id="3" creationId="{2ED2479F-C2EE-4156-BB9D-8F4DE98586A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3:23.838" v="47" actId="20577"/>
          <ac:spMkLst>
            <pc:docMk/>
            <pc:sldMk cId="3414187859" sldId="270"/>
            <ac:spMk id="5" creationId="{DEEA2796-DB29-4606-82A1-66DA650817D3}"/>
          </ac:spMkLst>
        </pc:spChg>
        <pc:picChg chg="del">
          <ac:chgData name="Aeschlimann Jonas" userId="S::jonas.aeschlimann@tbz.ch::7d7a9f80-ddc2-48ee-b40e-c6ab04b179d1" providerId="AD" clId="Web-{317D9915-D843-72FB-B689-7E5B9A019106}" dt="2022-01-11T07:50:31.022" v="28"/>
          <ac:picMkLst>
            <pc:docMk/>
            <pc:sldMk cId="3414187859" sldId="270"/>
            <ac:picMk id="2" creationId="{FC5C2FF9-0D99-4FC4-AD07-AA9E4ACCB2A6}"/>
          </ac:picMkLst>
        </pc:picChg>
        <pc:picChg chg="add mod">
          <ac:chgData name="Aeschlimann Jonas" userId="S::jonas.aeschlimann@tbz.ch::7d7a9f80-ddc2-48ee-b40e-c6ab04b179d1" providerId="AD" clId="Web-{317D9915-D843-72FB-B689-7E5B9A019106}" dt="2022-01-11T07:51:10.601" v="37" actId="1076"/>
          <ac:picMkLst>
            <pc:docMk/>
            <pc:sldMk cId="3414187859" sldId="270"/>
            <ac:picMk id="4" creationId="{2DDE513C-6447-4778-A9AA-C3C5AB72A28D}"/>
          </ac:picMkLst>
        </pc:picChg>
      </pc:sldChg>
      <pc:sldChg chg="modSp add del replId">
        <pc:chgData name="Aeschlimann Jonas" userId="S::jonas.aeschlimann@tbz.ch::7d7a9f80-ddc2-48ee-b40e-c6ab04b179d1" providerId="AD" clId="Web-{317D9915-D843-72FB-B689-7E5B9A019106}" dt="2022-01-11T07:54:40.948" v="62"/>
        <pc:sldMkLst>
          <pc:docMk/>
          <pc:sldMk cId="2736886271" sldId="271"/>
        </pc:sldMkLst>
        <pc:spChg chg="mod">
          <ac:chgData name="Aeschlimann Jonas" userId="S::jonas.aeschlimann@tbz.ch::7d7a9f80-ddc2-48ee-b40e-c6ab04b179d1" providerId="AD" clId="Web-{317D9915-D843-72FB-B689-7E5B9A019106}" dt="2022-01-11T07:54:06.432" v="61" actId="1076"/>
          <ac:spMkLst>
            <pc:docMk/>
            <pc:sldMk cId="2736886271" sldId="271"/>
            <ac:spMk id="3" creationId="{2ED2479F-C2EE-4156-BB9D-8F4DE98586A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3:34.853" v="52" actId="20577"/>
          <ac:spMkLst>
            <pc:docMk/>
            <pc:sldMk cId="2736886271" sldId="271"/>
            <ac:spMk id="5" creationId="{DEEA2796-DB29-4606-82A1-66DA650817D3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70" v="54" actId="1076"/>
          <ac:spMkLst>
            <pc:docMk/>
            <pc:sldMk cId="2736886271" sldId="271"/>
            <ac:spMk id="6" creationId="{D5E2F62E-961A-4B0C-B02E-9E4EF0E95AC9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85" v="55" actId="1076"/>
          <ac:spMkLst>
            <pc:docMk/>
            <pc:sldMk cId="2736886271" sldId="271"/>
            <ac:spMk id="7" creationId="{77AB251B-5953-4FA4-8764-A63DC447188B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85" v="56" actId="1076"/>
          <ac:spMkLst>
            <pc:docMk/>
            <pc:sldMk cId="2736886271" sldId="271"/>
            <ac:spMk id="8" creationId="{1084CFD3-994B-45FC-BC83-AC8FB5BD980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01" v="57" actId="1076"/>
          <ac:spMkLst>
            <pc:docMk/>
            <pc:sldMk cId="2736886271" sldId="271"/>
            <ac:spMk id="9" creationId="{7E52EDA8-962D-40DE-A05B-8A8144C1077C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01" v="58" actId="1076"/>
          <ac:spMkLst>
            <pc:docMk/>
            <pc:sldMk cId="2736886271" sldId="271"/>
            <ac:spMk id="10" creationId="{FDC31B5F-DC0C-4F53-8108-7D1829D418B7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17" v="59" actId="1076"/>
          <ac:spMkLst>
            <pc:docMk/>
            <pc:sldMk cId="2736886271" sldId="271"/>
            <ac:spMk id="11" creationId="{AC35279C-DD27-4174-B169-0DF6AC2CD4A0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17" v="60" actId="1076"/>
          <ac:spMkLst>
            <pc:docMk/>
            <pc:sldMk cId="2736886271" sldId="271"/>
            <ac:spMk id="12" creationId="{AC822B15-F3DA-460D-8EFE-03D205D0E718}"/>
          </ac:spMkLst>
        </pc:spChg>
      </pc:sldChg>
    </pc:docChg>
  </pc:docChgLst>
  <pc:docChgLst>
    <pc:chgData name="Aeschlimann Jonas" userId="S::jonas.aeschlimann@tbz.ch::7d7a9f80-ddc2-48ee-b40e-c6ab04b179d1" providerId="AD" clId="Web-{A094FF05-007F-30FB-E0B2-F93CAF74381D}"/>
    <pc:docChg chg="modSld">
      <pc:chgData name="Aeschlimann Jonas" userId="S::jonas.aeschlimann@tbz.ch::7d7a9f80-ddc2-48ee-b40e-c6ab04b179d1" providerId="AD" clId="Web-{A094FF05-007F-30FB-E0B2-F93CAF74381D}" dt="2022-01-07T10:24:50.358" v="18"/>
      <pc:docMkLst>
        <pc:docMk/>
      </pc:docMkLst>
      <pc:sldChg chg="addSp modSp addAnim modAnim">
        <pc:chgData name="Aeschlimann Jonas" userId="S::jonas.aeschlimann@tbz.ch::7d7a9f80-ddc2-48ee-b40e-c6ab04b179d1" providerId="AD" clId="Web-{A094FF05-007F-30FB-E0B2-F93CAF74381D}" dt="2022-01-07T10:24:50.358" v="18"/>
        <pc:sldMkLst>
          <pc:docMk/>
          <pc:sldMk cId="931559486" sldId="262"/>
        </pc:sldMkLst>
        <pc:picChg chg="add mod">
          <ac:chgData name="Aeschlimann Jonas" userId="S::jonas.aeschlimann@tbz.ch::7d7a9f80-ddc2-48ee-b40e-c6ab04b179d1" providerId="AD" clId="Web-{A094FF05-007F-30FB-E0B2-F93CAF74381D}" dt="2022-01-07T10:23:53.482" v="4" actId="1076"/>
          <ac:picMkLst>
            <pc:docMk/>
            <pc:sldMk cId="931559486" sldId="262"/>
            <ac:picMk id="2" creationId="{ACBEE415-E76F-4106-AB61-56DAEA9FAED4}"/>
          </ac:picMkLst>
        </pc:picChg>
      </pc:sldChg>
      <pc:sldChg chg="addSp modSp addAnim modAnim">
        <pc:chgData name="Aeschlimann Jonas" userId="S::jonas.aeschlimann@tbz.ch::7d7a9f80-ddc2-48ee-b40e-c6ab04b179d1" providerId="AD" clId="Web-{A094FF05-007F-30FB-E0B2-F93CAF74381D}" dt="2022-01-07T10:24:46.311" v="16"/>
        <pc:sldMkLst>
          <pc:docMk/>
          <pc:sldMk cId="3783751755" sldId="263"/>
        </pc:sldMkLst>
        <pc:spChg chg="mod">
          <ac:chgData name="Aeschlimann Jonas" userId="S::jonas.aeschlimann@tbz.ch::7d7a9f80-ddc2-48ee-b40e-c6ab04b179d1" providerId="AD" clId="Web-{A094FF05-007F-30FB-E0B2-F93CAF74381D}" dt="2022-01-07T10:24:09.514" v="5" actId="1076"/>
          <ac:spMkLst>
            <pc:docMk/>
            <pc:sldMk cId="3783751755" sldId="263"/>
            <ac:spMk id="3" creationId="{2ED2479F-C2EE-4156-BB9D-8F4DE98586AF}"/>
          </ac:spMkLst>
        </pc:spChg>
        <pc:picChg chg="add mod">
          <ac:chgData name="Aeschlimann Jonas" userId="S::jonas.aeschlimann@tbz.ch::7d7a9f80-ddc2-48ee-b40e-c6ab04b179d1" providerId="AD" clId="Web-{A094FF05-007F-30FB-E0B2-F93CAF74381D}" dt="2022-01-07T10:24:36.186" v="14" actId="1076"/>
          <ac:picMkLst>
            <pc:docMk/>
            <pc:sldMk cId="3783751755" sldId="263"/>
            <ac:picMk id="2" creationId="{FC5C2FF9-0D99-4FC4-AD07-AA9E4ACCB2A6}"/>
          </ac:picMkLst>
        </pc:picChg>
      </pc:sldChg>
    </pc:docChg>
  </pc:docChgLst>
  <pc:docChgLst>
    <pc:chgData name="Aeschlimann Jonas" userId="S::jonas.aeschlimann@tbz.ch::7d7a9f80-ddc2-48ee-b40e-c6ab04b179d1" providerId="AD" clId="Web-{C0CF4CCC-E000-2439-AD6F-E59E512A5844}"/>
    <pc:docChg chg="modSld">
      <pc:chgData name="Aeschlimann Jonas" userId="S::jonas.aeschlimann@tbz.ch::7d7a9f80-ddc2-48ee-b40e-c6ab04b179d1" providerId="AD" clId="Web-{C0CF4CCC-E000-2439-AD6F-E59E512A5844}" dt="2022-01-11T11:54:34.056" v="51" actId="20577"/>
      <pc:docMkLst>
        <pc:docMk/>
      </pc:docMkLst>
      <pc:sldChg chg="addSp delSp modSp addAnim">
        <pc:chgData name="Aeschlimann Jonas" userId="S::jonas.aeschlimann@tbz.ch::7d7a9f80-ddc2-48ee-b40e-c6ab04b179d1" providerId="AD" clId="Web-{C0CF4CCC-E000-2439-AD6F-E59E512A5844}" dt="2022-01-11T11:54:34.056" v="51" actId="20577"/>
        <pc:sldMkLst>
          <pc:docMk/>
          <pc:sldMk cId="1100958561" sldId="256"/>
        </pc:sldMkLst>
        <pc:spChg chg="mod">
          <ac:chgData name="Aeschlimann Jonas" userId="S::jonas.aeschlimann@tbz.ch::7d7a9f80-ddc2-48ee-b40e-c6ab04b179d1" providerId="AD" clId="Web-{C0CF4CCC-E000-2439-AD6F-E59E512A5844}" dt="2022-01-11T11:53:41.149" v="16" actId="1076"/>
          <ac:spMkLst>
            <pc:docMk/>
            <pc:sldMk cId="1100958561" sldId="256"/>
            <ac:spMk id="8" creationId="{9A55BD83-610A-4ACF-B3CC-C475A44CC565}"/>
          </ac:spMkLst>
        </pc:spChg>
        <pc:spChg chg="mod">
          <ac:chgData name="Aeschlimann Jonas" userId="S::jonas.aeschlimann@tbz.ch::7d7a9f80-ddc2-48ee-b40e-c6ab04b179d1" providerId="AD" clId="Web-{C0CF4CCC-E000-2439-AD6F-E59E512A5844}" dt="2022-01-11T11:53:30.415" v="14" actId="20577"/>
          <ac:spMkLst>
            <pc:docMk/>
            <pc:sldMk cId="1100958561" sldId="256"/>
            <ac:spMk id="9" creationId="{92A32593-1420-4AE3-BED5-8F1B4D367435}"/>
          </ac:spMkLst>
        </pc:spChg>
        <pc:spChg chg="add del mod">
          <ac:chgData name="Aeschlimann Jonas" userId="S::jonas.aeschlimann@tbz.ch::7d7a9f80-ddc2-48ee-b40e-c6ab04b179d1" providerId="AD" clId="Web-{C0CF4CCC-E000-2439-AD6F-E59E512A5844}" dt="2022-01-11T11:53:50.306" v="21"/>
          <ac:spMkLst>
            <pc:docMk/>
            <pc:sldMk cId="1100958561" sldId="256"/>
            <ac:spMk id="15" creationId="{DB688113-7274-44EF-8E7B-1BF338280717}"/>
          </ac:spMkLst>
        </pc:spChg>
        <pc:spChg chg="add mod">
          <ac:chgData name="Aeschlimann Jonas" userId="S::jonas.aeschlimann@tbz.ch::7d7a9f80-ddc2-48ee-b40e-c6ab04b179d1" providerId="AD" clId="Web-{C0CF4CCC-E000-2439-AD6F-E59E512A5844}" dt="2022-01-11T11:54:21.978" v="44" actId="1076"/>
          <ac:spMkLst>
            <pc:docMk/>
            <pc:sldMk cId="1100958561" sldId="256"/>
            <ac:spMk id="17" creationId="{23239009-086D-4542-A8B0-B68D0FB3492C}"/>
          </ac:spMkLst>
        </pc:spChg>
        <pc:spChg chg="add mod">
          <ac:chgData name="Aeschlimann Jonas" userId="S::jonas.aeschlimann@tbz.ch::7d7a9f80-ddc2-48ee-b40e-c6ab04b179d1" providerId="AD" clId="Web-{C0CF4CCC-E000-2439-AD6F-E59E512A5844}" dt="2022-01-11T11:54:34.056" v="51" actId="20577"/>
          <ac:spMkLst>
            <pc:docMk/>
            <pc:sldMk cId="1100958561" sldId="256"/>
            <ac:spMk id="19" creationId="{84C16C9D-DA99-4552-96E4-D77E9CAF51B1}"/>
          </ac:spMkLst>
        </pc:spChg>
        <pc:graphicFrameChg chg="add del mod">
          <ac:chgData name="Aeschlimann Jonas" userId="S::jonas.aeschlimann@tbz.ch::7d7a9f80-ddc2-48ee-b40e-c6ab04b179d1" providerId="AD" clId="Web-{C0CF4CCC-E000-2439-AD6F-E59E512A5844}" dt="2022-01-11T11:53:50.306" v="22"/>
          <ac:graphicFrameMkLst>
            <pc:docMk/>
            <pc:sldMk cId="1100958561" sldId="256"/>
            <ac:graphicFrameMk id="13" creationId="{C2593AE7-39F9-45AE-A437-FB12BC7FDDBA}"/>
          </ac:graphicFrameMkLst>
        </pc:graphicFrameChg>
      </pc:sldChg>
      <pc:sldChg chg="modSp">
        <pc:chgData name="Aeschlimann Jonas" userId="S::jonas.aeschlimann@tbz.ch::7d7a9f80-ddc2-48ee-b40e-c6ab04b179d1" providerId="AD" clId="Web-{C0CF4CCC-E000-2439-AD6F-E59E512A5844}" dt="2022-01-11T11:53:16.399" v="6" actId="20577"/>
        <pc:sldMkLst>
          <pc:docMk/>
          <pc:sldMk cId="1229457128" sldId="268"/>
        </pc:sldMkLst>
        <pc:spChg chg="mod">
          <ac:chgData name="Aeschlimann Jonas" userId="S::jonas.aeschlimann@tbz.ch::7d7a9f80-ddc2-48ee-b40e-c6ab04b179d1" providerId="AD" clId="Web-{C0CF4CCC-E000-2439-AD6F-E59E512A5844}" dt="2022-01-11T11:53:16.399" v="6" actId="20577"/>
          <ac:spMkLst>
            <pc:docMk/>
            <pc:sldMk cId="1229457128" sldId="268"/>
            <ac:spMk id="3" creationId="{BB01BE9F-CC86-4C0F-850F-593C1DF0C9F1}"/>
          </ac:spMkLst>
        </pc:spChg>
      </pc:sldChg>
      <pc:sldChg chg="modSp addAnim modAnim">
        <pc:chgData name="Aeschlimann Jonas" userId="S::jonas.aeschlimann@tbz.ch::7d7a9f80-ddc2-48ee-b40e-c6ab04b179d1" providerId="AD" clId="Web-{C0CF4CCC-E000-2439-AD6F-E59E512A5844}" dt="2022-01-11T11:53:05.196" v="2" actId="1076"/>
        <pc:sldMkLst>
          <pc:docMk/>
          <pc:sldMk cId="3414187859" sldId="270"/>
        </pc:sldMkLst>
        <pc:picChg chg="mod">
          <ac:chgData name="Aeschlimann Jonas" userId="S::jonas.aeschlimann@tbz.ch::7d7a9f80-ddc2-48ee-b40e-c6ab04b179d1" providerId="AD" clId="Web-{C0CF4CCC-E000-2439-AD6F-E59E512A5844}" dt="2022-01-11T11:53:05.196" v="2" actId="1076"/>
          <ac:picMkLst>
            <pc:docMk/>
            <pc:sldMk cId="3414187859" sldId="270"/>
            <ac:picMk id="4" creationId="{2DDE513C-6447-4778-A9AA-C3C5AB72A28D}"/>
          </ac:picMkLst>
        </pc:picChg>
      </pc:sldChg>
    </pc:docChg>
  </pc:docChgLst>
  <pc:docChgLst>
    <pc:chgData name="Aeschlimann Jonas" userId="S::jonas.aeschlimann@tbz.ch::7d7a9f80-ddc2-48ee-b40e-c6ab04b179d1" providerId="AD" clId="Web-{8AD37272-DCD0-3B69-6962-63F40CA6B4F6}"/>
    <pc:docChg chg="modSld">
      <pc:chgData name="Aeschlimann Jonas" userId="S::jonas.aeschlimann@tbz.ch::7d7a9f80-ddc2-48ee-b40e-c6ab04b179d1" providerId="AD" clId="Web-{8AD37272-DCD0-3B69-6962-63F40CA6B4F6}" dt="2021-10-07T06:15:38.501" v="1" actId="20577"/>
      <pc:docMkLst>
        <pc:docMk/>
      </pc:docMkLst>
      <pc:sldChg chg="modSp">
        <pc:chgData name="Aeschlimann Jonas" userId="S::jonas.aeschlimann@tbz.ch::7d7a9f80-ddc2-48ee-b40e-c6ab04b179d1" providerId="AD" clId="Web-{8AD37272-DCD0-3B69-6962-63F40CA6B4F6}" dt="2021-10-07T06:15:38.501" v="1" actId="20577"/>
        <pc:sldMkLst>
          <pc:docMk/>
          <pc:sldMk cId="931559486" sldId="262"/>
        </pc:sldMkLst>
        <pc:spChg chg="mod">
          <ac:chgData name="Aeschlimann Jonas" userId="S::jonas.aeschlimann@tbz.ch::7d7a9f80-ddc2-48ee-b40e-c6ab04b179d1" providerId="AD" clId="Web-{8AD37272-DCD0-3B69-6962-63F40CA6B4F6}" dt="2021-10-07T06:15:38.501" v="1" actId="20577"/>
          <ac:spMkLst>
            <pc:docMk/>
            <pc:sldMk cId="931559486" sldId="262"/>
            <ac:spMk id="3" creationId="{2ED2479F-C2EE-4156-BB9D-8F4DE98586AF}"/>
          </ac:spMkLst>
        </pc:spChg>
      </pc:sldChg>
    </pc:docChg>
  </pc:docChgLst>
  <pc:docChgLst>
    <pc:chgData name="Aeschlimann Jonas" userId="S::jonas.aeschlimann@tbz.ch::7d7a9f80-ddc2-48ee-b40e-c6ab04b179d1" providerId="AD" clId="Web-{383D361F-187C-4DE2-86A8-30409973E357}"/>
    <pc:docChg chg="addSld delSld modSld">
      <pc:chgData name="Aeschlimann Jonas" userId="S::jonas.aeschlimann@tbz.ch::7d7a9f80-ddc2-48ee-b40e-c6ab04b179d1" providerId="AD" clId="Web-{383D361F-187C-4DE2-86A8-30409973E357}" dt="2022-01-11T07:41:47.555" v="268" actId="1076"/>
      <pc:docMkLst>
        <pc:docMk/>
      </pc:docMkLst>
      <pc:sldChg chg="modSp">
        <pc:chgData name="Aeschlimann Jonas" userId="S::jonas.aeschlimann@tbz.ch::7d7a9f80-ddc2-48ee-b40e-c6ab04b179d1" providerId="AD" clId="Web-{383D361F-187C-4DE2-86A8-30409973E357}" dt="2022-01-11T07:26:49.327" v="24" actId="20577"/>
        <pc:sldMkLst>
          <pc:docMk/>
          <pc:sldMk cId="3574939959" sldId="261"/>
        </pc:sldMkLst>
        <pc:spChg chg="mod">
          <ac:chgData name="Aeschlimann Jonas" userId="S::jonas.aeschlimann@tbz.ch::7d7a9f80-ddc2-48ee-b40e-c6ab04b179d1" providerId="AD" clId="Web-{383D361F-187C-4DE2-86A8-30409973E357}" dt="2022-01-11T07:26:49.327" v="24" actId="20577"/>
          <ac:spMkLst>
            <pc:docMk/>
            <pc:sldMk cId="3574939959" sldId="261"/>
            <ac:spMk id="4" creationId="{060C36CA-A952-4932-9416-801A6DE2733F}"/>
          </ac:spMkLst>
        </pc:spChg>
      </pc:sldChg>
      <pc:sldChg chg="add del">
        <pc:chgData name="Aeschlimann Jonas" userId="S::jonas.aeschlimann@tbz.ch::7d7a9f80-ddc2-48ee-b40e-c6ab04b179d1" providerId="AD" clId="Web-{383D361F-187C-4DE2-86A8-30409973E357}" dt="2022-01-11T07:19:07.791" v="7"/>
        <pc:sldMkLst>
          <pc:docMk/>
          <pc:sldMk cId="2983767340" sldId="264"/>
        </pc:sldMkLst>
      </pc:sldChg>
      <pc:sldChg chg="add replId">
        <pc:chgData name="Aeschlimann Jonas" userId="S::jonas.aeschlimann@tbz.ch::7d7a9f80-ddc2-48ee-b40e-c6ab04b179d1" providerId="AD" clId="Web-{383D361F-187C-4DE2-86A8-30409973E357}" dt="2022-01-11T07:19:11.682" v="8"/>
        <pc:sldMkLst>
          <pc:docMk/>
          <pc:sldMk cId="3534589122" sldId="267"/>
        </pc:sldMkLst>
      </pc:sldChg>
      <pc:sldChg chg="addSp delSp modSp add replId addAnim delAnim modAnim">
        <pc:chgData name="Aeschlimann Jonas" userId="S::jonas.aeschlimann@tbz.ch::7d7a9f80-ddc2-48ee-b40e-c6ab04b179d1" providerId="AD" clId="Web-{383D361F-187C-4DE2-86A8-30409973E357}" dt="2022-01-11T07:41:47.555" v="268" actId="1076"/>
        <pc:sldMkLst>
          <pc:docMk/>
          <pc:sldMk cId="1229457128" sldId="268"/>
        </pc:sldMkLst>
        <pc:spChg chg="mod">
          <ac:chgData name="Aeschlimann Jonas" userId="S::jonas.aeschlimann@tbz.ch::7d7a9f80-ddc2-48ee-b40e-c6ab04b179d1" providerId="AD" clId="Web-{383D361F-187C-4DE2-86A8-30409973E357}" dt="2022-01-11T07:35:55.723" v="77" actId="20577"/>
          <ac:spMkLst>
            <pc:docMk/>
            <pc:sldMk cId="1229457128" sldId="268"/>
            <ac:spMk id="3" creationId="{BB01BE9F-CC86-4C0F-850F-593C1DF0C9F1}"/>
          </ac:spMkLst>
        </pc:spChg>
        <pc:spChg chg="add mod">
          <ac:chgData name="Aeschlimann Jonas" userId="S::jonas.aeschlimann@tbz.ch::7d7a9f80-ddc2-48ee-b40e-c6ab04b179d1" providerId="AD" clId="Web-{383D361F-187C-4DE2-86A8-30409973E357}" dt="2022-01-11T07:41:06.695" v="238" actId="20577"/>
          <ac:spMkLst>
            <pc:docMk/>
            <pc:sldMk cId="1229457128" sldId="268"/>
            <ac:spMk id="5" creationId="{5B451A75-46DD-4FB7-B40B-2F4D812FECF8}"/>
          </ac:spMkLst>
        </pc:spChg>
        <pc:spChg chg="add del mod">
          <ac:chgData name="Aeschlimann Jonas" userId="S::jonas.aeschlimann@tbz.ch::7d7a9f80-ddc2-48ee-b40e-c6ab04b179d1" providerId="AD" clId="Web-{383D361F-187C-4DE2-86A8-30409973E357}" dt="2022-01-11T07:39:32.569" v="218"/>
          <ac:spMkLst>
            <pc:docMk/>
            <pc:sldMk cId="1229457128" sldId="268"/>
            <ac:spMk id="7" creationId="{7D510886-72B8-4C95-8CBD-0C03EE89F8DF}"/>
          </ac:spMkLst>
        </pc:spChg>
        <pc:spChg chg="add del mod">
          <ac:chgData name="Aeschlimann Jonas" userId="S::jonas.aeschlimann@tbz.ch::7d7a9f80-ddc2-48ee-b40e-c6ab04b179d1" providerId="AD" clId="Web-{383D361F-187C-4DE2-86A8-30409973E357}" dt="2022-01-11T07:40:20.179" v="228"/>
          <ac:spMkLst>
            <pc:docMk/>
            <pc:sldMk cId="1229457128" sldId="268"/>
            <ac:spMk id="8" creationId="{A2C72F29-FBBF-45D1-813A-B41882436B1E}"/>
          </ac:spMkLst>
        </pc:spChg>
        <pc:spChg chg="add mod">
          <ac:chgData name="Aeschlimann Jonas" userId="S::jonas.aeschlimann@tbz.ch::7d7a9f80-ddc2-48ee-b40e-c6ab04b179d1" providerId="AD" clId="Web-{383D361F-187C-4DE2-86A8-30409973E357}" dt="2022-01-11T07:41:47.555" v="268" actId="1076"/>
          <ac:spMkLst>
            <pc:docMk/>
            <pc:sldMk cId="1229457128" sldId="268"/>
            <ac:spMk id="10" creationId="{C42BD412-8891-45E3-9D1E-53BA3E8D2953}"/>
          </ac:spMkLst>
        </pc:spChg>
        <pc:graphicFrameChg chg="del">
          <ac:chgData name="Aeschlimann Jonas" userId="S::jonas.aeschlimann@tbz.ch::7d7a9f80-ddc2-48ee-b40e-c6ab04b179d1" providerId="AD" clId="Web-{383D361F-187C-4DE2-86A8-30409973E357}" dt="2022-01-11T07:34:50.691" v="26"/>
          <ac:graphicFrameMkLst>
            <pc:docMk/>
            <pc:sldMk cId="1229457128" sldId="268"/>
            <ac:graphicFrameMk id="4" creationId="{20CDAE54-6041-42A4-914F-628DEBB2B728}"/>
          </ac:graphicFrameMkLst>
        </pc:graphicFrame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09.9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7448 8718 0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1.7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8890 8639 0,'14'0'32,"-1"0"-17,0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2.5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9525 4762 0,'0'0'15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3.0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10809 4921 0,'13'0'109,"0"0"-93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4.0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15240 7170 0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BFEF9-B12A-4AD9-B209-60C85B3141AE}" type="datetimeFigureOut">
              <a:rPr lang="de-CH" smtClean="0"/>
              <a:t>17.09.2024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BABC1-D4A0-49BA-AA08-8065D64EF4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933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712879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3165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i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idx="1"/>
          </p:nvPr>
        </p:nvSpPr>
        <p:spPr>
          <a:xfrm>
            <a:off x="1403648" y="1484784"/>
            <a:ext cx="7283152" cy="4641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622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304764"/>
            <a:ext cx="6923112" cy="1692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1970790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268760"/>
            <a:ext cx="692311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27723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9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ts val="35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5.emf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6.emf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dows-faq.de/2017/04/05/windows-10-aktualisieren-auf-version-15063-creators-update/" TargetMode="External"/><Relationship Id="rId2" Type="http://schemas.openxmlformats.org/officeDocument/2006/relationships/hyperlink" Target="https://www.windows-faq.de/2016/09/16/buildnummern-windows-10-updates-uebersich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indows-faq.de/2017/10/17/feature-update-windows10-version-1709-fall-creators-update-build-16299-15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D9C8B9C-4AC4-4184-B818-762408E80A6C}"/>
              </a:ext>
            </a:extLst>
          </p:cNvPr>
          <p:cNvSpPr txBox="1"/>
          <p:nvPr/>
        </p:nvSpPr>
        <p:spPr>
          <a:xfrm>
            <a:off x="1763688" y="1412776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M159 – Servergespeicherte Profile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9841C61-3BB8-4AD2-B6A1-36C002DEDE61}"/>
              </a:ext>
            </a:extLst>
          </p:cNvPr>
          <p:cNvSpPr txBox="1"/>
          <p:nvPr/>
        </p:nvSpPr>
        <p:spPr>
          <a:xfrm>
            <a:off x="2843808" y="2276872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Überblick Windows Benutzerprofile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4927F4-B668-44F7-BB7C-E4B885F94FDC}"/>
              </a:ext>
            </a:extLst>
          </p:cNvPr>
          <p:cNvSpPr txBox="1"/>
          <p:nvPr/>
        </p:nvSpPr>
        <p:spPr>
          <a:xfrm>
            <a:off x="2856630" y="273853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Wie kommt man zu einem Benutzerprofil?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710BA34-CE43-485D-9109-07E31426952E}"/>
              </a:ext>
            </a:extLst>
          </p:cNvPr>
          <p:cNvSpPr txBox="1"/>
          <p:nvPr/>
        </p:nvSpPr>
        <p:spPr>
          <a:xfrm>
            <a:off x="2843808" y="320754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Wo finde ich mein Benutzerprofil?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55BD83-610A-4ACF-B3CC-C475A44CC565}"/>
              </a:ext>
            </a:extLst>
          </p:cNvPr>
          <p:cNvSpPr txBox="1"/>
          <p:nvPr/>
        </p:nvSpPr>
        <p:spPr>
          <a:xfrm>
            <a:off x="2860058" y="371009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Inhalt von Windows Benutzerprofilen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2A32593-1420-4AE3-BED5-8F1B4D367435}"/>
              </a:ext>
            </a:extLst>
          </p:cNvPr>
          <p:cNvSpPr txBox="1"/>
          <p:nvPr/>
        </p:nvSpPr>
        <p:spPr>
          <a:xfrm>
            <a:off x="2856630" y="4212645"/>
            <a:ext cx="640871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Was sind Server gespeicherte Benutzerprofile?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14:cNvPr>
              <p14:cNvContentPartPr/>
              <p14:nvPr/>
            </p14:nvContentPartPr>
            <p14:xfrm>
              <a:off x="2969312" y="3138480"/>
              <a:ext cx="360" cy="36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3472" y="307512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14:cNvPr>
              <p14:cNvContentPartPr/>
              <p14:nvPr/>
            </p14:nvContentPartPr>
            <p14:xfrm>
              <a:off x="3488432" y="3110040"/>
              <a:ext cx="14760" cy="3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2592" y="3046680"/>
                <a:ext cx="46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14:cNvPr>
              <p14:cNvContentPartPr/>
              <p14:nvPr/>
            </p14:nvContentPartPr>
            <p14:xfrm>
              <a:off x="3717032" y="1714320"/>
              <a:ext cx="360" cy="3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1192" y="16509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14:cNvPr>
              <p14:cNvContentPartPr/>
              <p14:nvPr/>
            </p14:nvContentPartPr>
            <p14:xfrm>
              <a:off x="4179272" y="1771560"/>
              <a:ext cx="9720" cy="36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3432" y="1708200"/>
                <a:ext cx="41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14:cNvPr>
              <p14:cNvContentPartPr/>
              <p14:nvPr/>
            </p14:nvContentPartPr>
            <p14:xfrm>
              <a:off x="5774432" y="2581200"/>
              <a:ext cx="360" cy="3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58592" y="2517840"/>
                <a:ext cx="31680" cy="12708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feld 8">
            <a:extLst>
              <a:ext uri="{FF2B5EF4-FFF2-40B4-BE49-F238E27FC236}">
                <a16:creationId xmlns:a16="http://schemas.microsoft.com/office/drawing/2014/main" id="{23239009-086D-4542-A8B0-B68D0FB3492C}"/>
              </a:ext>
            </a:extLst>
          </p:cNvPr>
          <p:cNvSpPr txBox="1"/>
          <p:nvPr/>
        </p:nvSpPr>
        <p:spPr>
          <a:xfrm>
            <a:off x="3659959" y="5039221"/>
            <a:ext cx="64087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Profilversionen</a:t>
            </a:r>
            <a:endParaRPr lang="en-US" dirty="0"/>
          </a:p>
        </p:txBody>
      </p:sp>
      <p:sp>
        <p:nvSpPr>
          <p:cNvPr id="19" name="Textfeld 8">
            <a:extLst>
              <a:ext uri="{FF2B5EF4-FFF2-40B4-BE49-F238E27FC236}">
                <a16:creationId xmlns:a16="http://schemas.microsoft.com/office/drawing/2014/main" id="{84C16C9D-DA99-4552-96E4-D77E9CAF51B1}"/>
              </a:ext>
            </a:extLst>
          </p:cNvPr>
          <p:cNvSpPr txBox="1"/>
          <p:nvPr/>
        </p:nvSpPr>
        <p:spPr>
          <a:xfrm>
            <a:off x="4409044" y="5462841"/>
            <a:ext cx="64087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Einsatzgebiete</a:t>
            </a:r>
          </a:p>
        </p:txBody>
      </p:sp>
    </p:spTree>
    <p:extLst>
      <p:ext uri="{BB962C8B-B14F-4D97-AF65-F5344CB8AC3E}">
        <p14:creationId xmlns:p14="http://schemas.microsoft.com/office/powerpoint/2010/main" val="110095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Überblick Windows Benutzerprofile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Benutzerprofil speichert benutzerspezifische Daten</a:t>
            </a:r>
            <a:endParaRPr lang="de-CH" sz="2400" i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78FD79F-1AE3-471F-8DAF-78ACE5D4589C}"/>
              </a:ext>
            </a:extLst>
          </p:cNvPr>
          <p:cNvSpPr txBox="1"/>
          <p:nvPr/>
        </p:nvSpPr>
        <p:spPr>
          <a:xfrm>
            <a:off x="971600" y="4077072"/>
            <a:ext cx="83231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/>
              <a:t>Bei Servergespeicherten Benutzerprofilen, möchte </a:t>
            </a:r>
          </a:p>
          <a:p>
            <a:r>
              <a:rPr lang="de-CH" sz="2800" dirty="0"/>
              <a:t>man diese Daten automatisch und </a:t>
            </a:r>
            <a:br>
              <a:rPr lang="de-CH" sz="2800" dirty="0"/>
            </a:br>
            <a:r>
              <a:rPr lang="de-CH" sz="2800" dirty="0"/>
              <a:t>computerübergreifend, zur Verfügung haben.</a:t>
            </a:r>
          </a:p>
        </p:txBody>
      </p:sp>
    </p:spTree>
    <p:extLst>
      <p:ext uri="{BB962C8B-B14F-4D97-AF65-F5344CB8AC3E}">
        <p14:creationId xmlns:p14="http://schemas.microsoft.com/office/powerpoint/2010/main" val="79574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Wie kommt man zu einem Benutzerprofil?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Benutzerprofil wird beim ersten Login, lokal auf dem Host erstellt (Default Profile). </a:t>
            </a:r>
          </a:p>
          <a:p>
            <a:r>
              <a:rPr lang="de-CH" sz="2400" i="1" dirty="0"/>
              <a:t>Das Anmelden dauert daher etwas länger.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78FD79F-1AE3-471F-8DAF-78ACE5D4589C}"/>
              </a:ext>
            </a:extLst>
          </p:cNvPr>
          <p:cNvSpPr txBox="1"/>
          <p:nvPr/>
        </p:nvSpPr>
        <p:spPr>
          <a:xfrm>
            <a:off x="971600" y="4941168"/>
            <a:ext cx="80057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/>
              <a:t>Falls in einer servergespeicherten Benutzerprofil-</a:t>
            </a:r>
          </a:p>
          <a:p>
            <a:r>
              <a:rPr lang="de-CH" sz="2800" dirty="0"/>
              <a:t>Umgebung, ein Profil vorhanden ist, wird das</a:t>
            </a:r>
          </a:p>
          <a:p>
            <a:r>
              <a:rPr lang="de-CH" sz="2800" dirty="0"/>
              <a:t>Profil vom Server lokal kopiert.</a:t>
            </a:r>
          </a:p>
        </p:txBody>
      </p:sp>
    </p:spTree>
    <p:extLst>
      <p:ext uri="{BB962C8B-B14F-4D97-AF65-F5344CB8AC3E}">
        <p14:creationId xmlns:p14="http://schemas.microsoft.com/office/powerpoint/2010/main" val="15477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Wo finde ich mein Benutzerprofil?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90288" y="2636912"/>
            <a:ext cx="61206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%USERPROFILE%</a:t>
            </a:r>
          </a:p>
          <a:p>
            <a:endParaRPr lang="de-CH" sz="2800" dirty="0"/>
          </a:p>
          <a:p>
            <a:r>
              <a:rPr lang="de-CH" sz="2800" dirty="0"/>
              <a:t>C:\Users </a:t>
            </a:r>
          </a:p>
          <a:p>
            <a:r>
              <a:rPr lang="de-CH" sz="2800" dirty="0"/>
              <a:t>C:\Benutzer (Kein echter Pfad!)</a:t>
            </a:r>
          </a:p>
        </p:txBody>
      </p:sp>
    </p:spTree>
    <p:extLst>
      <p:ext uri="{BB962C8B-B14F-4D97-AF65-F5344CB8AC3E}">
        <p14:creationId xmlns:p14="http://schemas.microsoft.com/office/powerpoint/2010/main" val="739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Inhalt von Windows Profilen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060848"/>
            <a:ext cx="676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Grundsätzlich besteht ein Windowsprofil aus Dateien und Ordnern.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F417ADF-9A23-4910-BB60-C169D6B3A637}"/>
              </a:ext>
            </a:extLst>
          </p:cNvPr>
          <p:cNvSpPr txBox="1"/>
          <p:nvPr/>
        </p:nvSpPr>
        <p:spPr>
          <a:xfrm>
            <a:off x="1085744" y="3284984"/>
            <a:ext cx="37742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Desktop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Dokumente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Downloads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/>
              <a:t>AppData</a:t>
            </a:r>
            <a:r>
              <a:rPr lang="de-CH" dirty="0"/>
              <a:t> (%</a:t>
            </a:r>
            <a:r>
              <a:rPr lang="de-CH" dirty="0" err="1"/>
              <a:t>appdata</a:t>
            </a:r>
            <a:r>
              <a:rPr lang="de-CH" dirty="0"/>
              <a:t>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Outlook (PST)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Cookies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 err="1"/>
              <a:t>z.B.Programmeinstellungen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Musik/Bilder/Videos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Favoriten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Kontakte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2988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Was sind Server gespeicherte Benutzerprofile?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04389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Profil wird nicht lokal gespeichert </a:t>
            </a:r>
          </a:p>
          <a:p>
            <a:r>
              <a:rPr lang="de-CH" sz="2800" dirty="0"/>
              <a:t>sondern im Netzwerk auf einem Netzlaufwerk</a:t>
            </a:r>
          </a:p>
          <a:p>
            <a:endParaRPr lang="de-CH" sz="2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0C36CA-A952-4932-9416-801A6DE2733F}"/>
              </a:ext>
            </a:extLst>
          </p:cNvPr>
          <p:cNvSpPr txBox="1"/>
          <p:nvPr/>
        </p:nvSpPr>
        <p:spPr>
          <a:xfrm>
            <a:off x="971600" y="4797152"/>
            <a:ext cx="7488832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/>
              <a:t>Roaming </a:t>
            </a:r>
            <a:r>
              <a:rPr lang="de-CH" sz="2800" b="1" dirty="0" err="1"/>
              <a:t>Profiles</a:t>
            </a:r>
            <a:endParaRPr lang="de-CH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/>
              <a:t>Folder-</a:t>
            </a:r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>
                <a:ea typeface="+mn-lt"/>
                <a:cs typeface="+mn-lt"/>
              </a:rPr>
              <a:t>User Profile Disks (UPD) </a:t>
            </a:r>
            <a:r>
              <a:rPr lang="de-CH" sz="1400" b="1" dirty="0">
                <a:ea typeface="+mn-lt"/>
                <a:cs typeface="+mn-lt"/>
              </a:rPr>
              <a:t>(ab Server 2012)</a:t>
            </a:r>
            <a:endParaRPr lang="de-CH" sz="1400" b="1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749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Roaming Profils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1570747"/>
            <a:ext cx="676875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2800" dirty="0"/>
              <a:t>Bei jedem Anmelden Vorgang, wird das Profil vom Server lokal und beim Abmelden wieder zurück auf den Share kopiert.</a:t>
            </a:r>
          </a:p>
          <a:p>
            <a:endParaRPr lang="de-CH" sz="2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ACBEE415-E76F-4106-AB61-56DAEA9FA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49" y="3515557"/>
            <a:ext cx="8214101" cy="239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5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67813" y="2143232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Der Pfad der Profilordner, wird direkt auf einen Share umgeleitet. Die Dateien sind zu keinem Zeitpunkt lokal vorhanden.</a:t>
            </a:r>
          </a:p>
          <a:p>
            <a:endParaRPr lang="de-CH" sz="2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FC5C2FF9-0D99-4FC4-AD07-AA9E4ACCB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67" y="3500058"/>
            <a:ext cx="8555064" cy="250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5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689383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CH" sz="2800" b="1" dirty="0">
                <a:ea typeface="+mn-lt"/>
                <a:cs typeface="+mn-lt"/>
              </a:rPr>
              <a:t>User Profile Disk (FS </a:t>
            </a:r>
            <a:r>
              <a:rPr lang="de-CH" sz="2800" b="1" dirty="0" err="1">
                <a:ea typeface="+mn-lt"/>
                <a:cs typeface="+mn-lt"/>
              </a:rPr>
              <a:t>Logix</a:t>
            </a:r>
            <a:r>
              <a:rPr lang="de-CH" sz="2800" b="1" dirty="0">
                <a:ea typeface="+mn-lt"/>
                <a:cs typeface="+mn-lt"/>
              </a:rPr>
              <a:t>) </a:t>
            </a:r>
            <a:endParaRPr lang="en-US" b="1" dirty="0">
              <a:ea typeface="+mn-lt"/>
              <a:cs typeface="+mn-lt"/>
            </a:endParaRPr>
          </a:p>
          <a:p>
            <a:r>
              <a:rPr lang="de-CH" b="1" dirty="0">
                <a:ea typeface="+mn-lt"/>
                <a:cs typeface="+mn-lt"/>
              </a:rPr>
              <a:t>Benutzerprofile für Terminal-Server</a:t>
            </a:r>
            <a:endParaRPr lang="en-US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67813" y="2143232"/>
            <a:ext cx="676875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2800" dirty="0"/>
              <a:t>Das Profil wird als VHDX-Image in die Session gemountet</a:t>
            </a:r>
            <a:endParaRPr lang="en-US" dirty="0"/>
          </a:p>
          <a:p>
            <a:endParaRPr lang="de-CH" sz="2800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2DDE513C-6447-4778-A9AA-C3C5AB72A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777" y="3218143"/>
            <a:ext cx="7268548" cy="2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8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6893836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CH" sz="2800" b="1" dirty="0">
                <a:ea typeface="+mn-lt"/>
                <a:cs typeface="+mn-lt"/>
              </a:rPr>
              <a:t>OneDrive </a:t>
            </a:r>
            <a:r>
              <a:rPr lang="de-CH" sz="2800" b="1" dirty="0" err="1">
                <a:ea typeface="+mn-lt"/>
                <a:cs typeface="+mn-lt"/>
              </a:rPr>
              <a:t>for</a:t>
            </a:r>
            <a:r>
              <a:rPr lang="de-CH" sz="2800" b="1" dirty="0">
                <a:ea typeface="+mn-lt"/>
                <a:cs typeface="+mn-lt"/>
              </a:rPr>
              <a:t> Business </a:t>
            </a:r>
            <a:endParaRPr lang="en-US" b="1" dirty="0">
              <a:ea typeface="+mn-lt"/>
              <a:cs typeface="+mn-lt"/>
            </a:endParaRPr>
          </a:p>
          <a:p>
            <a:r>
              <a:rPr lang="de-CH" b="1" dirty="0">
                <a:ea typeface="+mn-lt"/>
                <a:cs typeface="+mn-lt"/>
              </a:rPr>
              <a:t>Benutzerprofile via OneDrive</a:t>
            </a:r>
            <a:endParaRPr lang="en-US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67813" y="2143232"/>
            <a:ext cx="676875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2800" dirty="0"/>
              <a:t>Das Profil ist Teil der lokal synchronisierten OneDrive-Daten</a:t>
            </a:r>
            <a:endParaRPr lang="en-US" dirty="0"/>
          </a:p>
          <a:p>
            <a:endParaRPr lang="de-CH" sz="2800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2DDE513C-6447-4778-A9AA-C3C5AB72A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777" y="3218143"/>
            <a:ext cx="7268548" cy="2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5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539552" y="980728"/>
            <a:ext cx="806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Roaming </a:t>
            </a:r>
            <a:r>
              <a:rPr lang="de-CH" sz="2800" b="1" dirty="0" err="1"/>
              <a:t>Profiles</a:t>
            </a:r>
            <a:r>
              <a:rPr lang="de-CH" sz="2800" b="1" dirty="0"/>
              <a:t>   vs.   </a:t>
            </a:r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179512" y="2567323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Bessere Performance (lokales Arbeiten)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5E2F62E-961A-4B0C-B02E-9E4EF0E95AC9}"/>
              </a:ext>
            </a:extLst>
          </p:cNvPr>
          <p:cNvSpPr txBox="1"/>
          <p:nvPr/>
        </p:nvSpPr>
        <p:spPr>
          <a:xfrm>
            <a:off x="4751020" y="2564904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Netzwerkabhängig (Traffic)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7AB251B-5953-4FA4-8764-A63DC447188B}"/>
              </a:ext>
            </a:extLst>
          </p:cNvPr>
          <p:cNvSpPr txBox="1"/>
          <p:nvPr/>
        </p:nvSpPr>
        <p:spPr>
          <a:xfrm>
            <a:off x="242127" y="2935831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Kann zu langen An-/Abmeldezeiten führen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084CFD3-994B-45FC-BC83-AC8FB5BD980F}"/>
              </a:ext>
            </a:extLst>
          </p:cNvPr>
          <p:cNvSpPr txBox="1"/>
          <p:nvPr/>
        </p:nvSpPr>
        <p:spPr>
          <a:xfrm>
            <a:off x="4716945" y="295370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Keine Verzögerung beim An/-Abmelden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E52EDA8-962D-40DE-A05B-8A8144C1077C}"/>
              </a:ext>
            </a:extLst>
          </p:cNvPr>
          <p:cNvSpPr txBox="1"/>
          <p:nvPr/>
        </p:nvSpPr>
        <p:spPr>
          <a:xfrm>
            <a:off x="242127" y="3343550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Kann zu lokalen Datenansammlungen führen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DC31B5F-DC0C-4F53-8108-7D1829D418B7}"/>
              </a:ext>
            </a:extLst>
          </p:cNvPr>
          <p:cNvSpPr txBox="1"/>
          <p:nvPr/>
        </p:nvSpPr>
        <p:spPr>
          <a:xfrm>
            <a:off x="4716945" y="3364217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Keine lokalen Datenansammlungen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C35279C-DD27-4174-B169-0DF6AC2CD4A0}"/>
              </a:ext>
            </a:extLst>
          </p:cNvPr>
          <p:cNvSpPr txBox="1"/>
          <p:nvPr/>
        </p:nvSpPr>
        <p:spPr>
          <a:xfrm>
            <a:off x="4815163" y="3753019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Bei Netzausfall kein Arbeiten möglich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C822B15-F3DA-460D-8EFE-03D205D0E718}"/>
              </a:ext>
            </a:extLst>
          </p:cNvPr>
          <p:cNvSpPr txBox="1"/>
          <p:nvPr/>
        </p:nvSpPr>
        <p:spPr>
          <a:xfrm>
            <a:off x="242127" y="3753019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Synchronisationsfehler</a:t>
            </a:r>
          </a:p>
        </p:txBody>
      </p:sp>
    </p:spTree>
    <p:extLst>
      <p:ext uri="{BB962C8B-B14F-4D97-AF65-F5344CB8AC3E}">
        <p14:creationId xmlns:p14="http://schemas.microsoft.com/office/powerpoint/2010/main" val="353458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584C570-3C8F-44AA-9BBA-0112D3885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24" y="1916832"/>
            <a:ext cx="7371159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C891639-3776-43DC-9FFA-A222A4BC757B}"/>
              </a:ext>
            </a:extLst>
          </p:cNvPr>
          <p:cNvSpPr txBox="1"/>
          <p:nvPr/>
        </p:nvSpPr>
        <p:spPr>
          <a:xfrm>
            <a:off x="932483" y="1065685"/>
            <a:ext cx="7560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de-CH" sz="2800" b="1" dirty="0"/>
              <a:t>Profilversionen</a:t>
            </a:r>
            <a:endParaRPr lang="de-CH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20CDAE54-6041-42A4-914F-628DEBB2B7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016591"/>
              </p:ext>
            </p:extLst>
          </p:nvPr>
        </p:nvGraphicFramePr>
        <p:xfrm>
          <a:off x="932484" y="1700808"/>
          <a:ext cx="7283450" cy="4351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6562">
                  <a:extLst>
                    <a:ext uri="{9D8B030D-6E8A-4147-A177-3AD203B41FA5}">
                      <a16:colId xmlns:a16="http://schemas.microsoft.com/office/drawing/2014/main" val="3705257227"/>
                    </a:ext>
                  </a:extLst>
                </a:gridCol>
                <a:gridCol w="4906888">
                  <a:extLst>
                    <a:ext uri="{9D8B030D-6E8A-4147-A177-3AD203B41FA5}">
                      <a16:colId xmlns:a16="http://schemas.microsoft.com/office/drawing/2014/main" val="1751079022"/>
                    </a:ext>
                  </a:extLst>
                </a:gridCol>
              </a:tblGrid>
              <a:tr h="329475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 dirty="0">
                          <a:effectLst/>
                        </a:rPr>
                        <a:t>Roaming Profile Version</a:t>
                      </a:r>
                      <a:endParaRPr lang="de-CH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Betriebssysteme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36983178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CH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XP und Windows Server 2003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1845010072"/>
                  </a:ext>
                </a:extLst>
              </a:tr>
              <a:tr h="7384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>
                          <a:effectLst/>
                        </a:rPr>
                        <a:t>Windows Vista, Windows 7, Windows Server 2008 und 2008 R2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202819563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.V3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8 und Windows Server 2012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410138840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.V4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8.1 und Windows Server 2012 R2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531117856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.V5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>
                          <a:effectLst/>
                          <a:hlinkClick r:id="rId2"/>
                        </a:rPr>
                        <a:t>Windows 10 RTM, Windows 10 Version 1511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493209474"/>
                  </a:ext>
                </a:extLst>
              </a:tr>
              <a:tr h="1147481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.V6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dirty="0">
                          <a:effectLst/>
                          <a:hlinkClick r:id="rId2"/>
                        </a:rPr>
                        <a:t>Windows 10 Anniversary (1607)</a:t>
                      </a:r>
                      <a:r>
                        <a:rPr lang="en-US" sz="1300" u="none" strike="noStrike" dirty="0">
                          <a:effectLst/>
                        </a:rPr>
                        <a:t>, </a:t>
                      </a:r>
                      <a:r>
                        <a:rPr lang="en-US" sz="1300" u="none" strike="noStrike" dirty="0">
                          <a:effectLst/>
                          <a:hlinkClick r:id="rId3"/>
                        </a:rPr>
                        <a:t>1703 Creators Update</a:t>
                      </a:r>
                      <a:r>
                        <a:rPr lang="en-US" sz="1300" u="none" strike="noStrike" dirty="0">
                          <a:effectLst/>
                        </a:rPr>
                        <a:t>, </a:t>
                      </a:r>
                      <a:r>
                        <a:rPr lang="en-US" sz="1300" u="none" strike="noStrike" dirty="0">
                          <a:effectLst/>
                          <a:hlinkClick r:id="rId4"/>
                        </a:rPr>
                        <a:t>1709 Fall Creators Update</a:t>
                      </a:r>
                      <a:r>
                        <a:rPr lang="en-US" sz="1300" u="none" strike="noStrike" dirty="0">
                          <a:effectLst/>
                        </a:rPr>
                        <a:t>, 1803, 1809 und 1903, 1909</a:t>
                      </a:r>
                      <a:endParaRPr lang="en-US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536056468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BB01BE9F-CC86-4C0F-850F-593C1DF0C9F1}"/>
              </a:ext>
            </a:extLst>
          </p:cNvPr>
          <p:cNvSpPr txBox="1"/>
          <p:nvPr/>
        </p:nvSpPr>
        <p:spPr>
          <a:xfrm>
            <a:off x="791580" y="980728"/>
            <a:ext cx="7560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de-CH" sz="2800" b="1" dirty="0"/>
              <a:t>Roaming Profile Version</a:t>
            </a:r>
            <a:endParaRPr lang="de-CH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71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BB01BE9F-CC86-4C0F-850F-593C1DF0C9F1}"/>
              </a:ext>
            </a:extLst>
          </p:cNvPr>
          <p:cNvSpPr txBox="1"/>
          <p:nvPr/>
        </p:nvSpPr>
        <p:spPr>
          <a:xfrm>
            <a:off x="791580" y="980728"/>
            <a:ext cx="7560840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CH" sz="2800" b="1" dirty="0"/>
              <a:t>Kombination aus </a:t>
            </a:r>
          </a:p>
          <a:p>
            <a:r>
              <a:rPr lang="de-CH" sz="2800" b="1" dirty="0"/>
              <a:t>Roaming &amp; </a:t>
            </a:r>
            <a:r>
              <a:rPr lang="de-CH" sz="2800" b="1" dirty="0" err="1"/>
              <a:t>Redirected</a:t>
            </a:r>
            <a:r>
              <a:rPr lang="de-CH" sz="2800" b="1" dirty="0"/>
              <a:t> </a:t>
            </a:r>
            <a:r>
              <a:rPr lang="de-CH" sz="2800" b="1" dirty="0" err="1"/>
              <a:t>Profiles</a:t>
            </a:r>
            <a:endParaRPr lang="de-CH" sz="2800" b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451A75-46DD-4FB7-B40B-2F4D812F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137" y="2067947"/>
            <a:ext cx="7283152" cy="5903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dirty="0"/>
              <a:t>Wegen den </a:t>
            </a:r>
            <a:r>
              <a:rPr lang="en-US" sz="1600" dirty="0" err="1"/>
              <a:t>verschiedenen</a:t>
            </a:r>
            <a:r>
              <a:rPr lang="en-US" sz="1600" dirty="0"/>
              <a:t> Profile-Versionen und </a:t>
            </a:r>
            <a:r>
              <a:rPr lang="en-US" sz="1600" dirty="0" err="1"/>
              <a:t>anderen</a:t>
            </a:r>
            <a:r>
              <a:rPr lang="en-US" sz="1600" dirty="0"/>
              <a:t> </a:t>
            </a:r>
            <a:r>
              <a:rPr lang="en-US" sz="1600" dirty="0" err="1"/>
              <a:t>Gründen</a:t>
            </a:r>
            <a:r>
              <a:rPr lang="en-US" sz="1600" dirty="0"/>
              <a:t>, </a:t>
            </a:r>
            <a:r>
              <a:rPr lang="en-US" sz="1600" dirty="0" err="1"/>
              <a:t>macht</a:t>
            </a:r>
            <a:r>
              <a:rPr lang="en-US" sz="1600" dirty="0"/>
              <a:t> es Sinn die </a:t>
            </a:r>
            <a:r>
              <a:rPr lang="en-US" sz="1600" dirty="0" err="1"/>
              <a:t>beiden</a:t>
            </a:r>
            <a:r>
              <a:rPr lang="en-US" sz="1600" dirty="0"/>
              <a:t> </a:t>
            </a:r>
            <a:r>
              <a:rPr lang="en-US" sz="1600" dirty="0" err="1"/>
              <a:t>Möglichkeiten</a:t>
            </a:r>
            <a:r>
              <a:rPr lang="en-US" sz="1600" dirty="0"/>
              <a:t> </a:t>
            </a:r>
            <a:r>
              <a:rPr lang="en-US" sz="1600" dirty="0" err="1"/>
              <a:t>zu</a:t>
            </a:r>
            <a:r>
              <a:rPr lang="en-US" sz="1600" dirty="0"/>
              <a:t> </a:t>
            </a:r>
            <a:r>
              <a:rPr lang="en-US" sz="1600" dirty="0" err="1"/>
              <a:t>kombinieren</a:t>
            </a:r>
            <a:r>
              <a:rPr lang="en-US" sz="1600" dirty="0"/>
              <a:t>. </a:t>
            </a:r>
          </a:p>
        </p:txBody>
      </p:sp>
      <p:sp>
        <p:nvSpPr>
          <p:cNvPr id="10" name="Textfeld 1">
            <a:extLst>
              <a:ext uri="{FF2B5EF4-FFF2-40B4-BE49-F238E27FC236}">
                <a16:creationId xmlns:a16="http://schemas.microsoft.com/office/drawing/2014/main" id="{C42BD412-8891-45E3-9D1E-53BA3E8D2953}"/>
              </a:ext>
            </a:extLst>
          </p:cNvPr>
          <p:cNvSpPr txBox="1"/>
          <p:nvPr/>
        </p:nvSpPr>
        <p:spPr>
          <a:xfrm>
            <a:off x="953561" y="2958412"/>
            <a:ext cx="5904777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Desktop -&gt; lokal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Dokumente </a:t>
            </a:r>
            <a:r>
              <a:rPr lang="de-CH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Downloads </a:t>
            </a:r>
            <a:r>
              <a:rPr lang="de-CH">
                <a:ea typeface="+mn-lt"/>
                <a:cs typeface="+mn-lt"/>
              </a:rPr>
              <a:t>-&gt; lokal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AppData</a:t>
            </a:r>
            <a:r>
              <a:rPr lang="de-CH" dirty="0"/>
              <a:t> (%</a:t>
            </a:r>
            <a:r>
              <a:rPr lang="de-CH" err="1"/>
              <a:t>appdata</a:t>
            </a:r>
            <a:r>
              <a:rPr lang="de-CH"/>
              <a:t>%) -&gt; Roaming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Outlook (PST)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Cookies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 err="1"/>
              <a:t>z.B.Programmeinstellungen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Musik/Bilder/Videos -&gt; </a:t>
            </a:r>
            <a:r>
              <a:rPr lang="de-CH" dirty="0" err="1"/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Favoriten </a:t>
            </a:r>
            <a:r>
              <a:rPr lang="de-CH" dirty="0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Kontakte </a:t>
            </a:r>
            <a:r>
              <a:rPr lang="de-CH" dirty="0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2945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</p:bldLst>
  </p:timing>
</p:sld>
</file>

<file path=ppt/theme/theme1.xml><?xml version="1.0" encoding="utf-8"?>
<a:theme xmlns:a="http://schemas.openxmlformats.org/drawingml/2006/main" name="TBZ Master 2016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 TBZ">
      <a:majorFont>
        <a:latin typeface="HelveticaNeueLT Pro 95 Blk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TBZ Master 2016</Template>
  <TotalTime>0</TotalTime>
  <Words>488</Words>
  <Application>Microsoft Office PowerPoint</Application>
  <PresentationFormat>Bildschirmpräsentation (4:3)</PresentationFormat>
  <Paragraphs>92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Arial</vt:lpstr>
      <vt:lpstr>Calibri</vt:lpstr>
      <vt:lpstr>TBZ Master 2016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Jonas Aeschlimann</dc:creator>
  <cp:lastModifiedBy>Aeschlimann Jonas</cp:lastModifiedBy>
  <cp:revision>106</cp:revision>
  <dcterms:created xsi:type="dcterms:W3CDTF">2016-02-14T13:56:22Z</dcterms:created>
  <dcterms:modified xsi:type="dcterms:W3CDTF">2024-09-17T11:02:23Z</dcterms:modified>
</cp:coreProperties>
</file>