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530F6-75E1-4768-CCF9-5F44D4DEDBEF}" v="31" dt="2021-12-14T11:57:54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A1A530F6-75E1-4768-CCF9-5F44D4DEDBEF}"/>
    <pc:docChg chg="modSld">
      <pc:chgData name="Aeschlimann Jonas" userId="S::jonas.aeschlimann@tbz.ch::7d7a9f80-ddc2-48ee-b40e-c6ab04b179d1" providerId="AD" clId="Web-{A1A530F6-75E1-4768-CCF9-5F44D4DEDBEF}" dt="2021-12-14T11:57:54.515" v="30" actId="20577"/>
      <pc:docMkLst>
        <pc:docMk/>
      </pc:docMkLst>
      <pc:sldChg chg="modSp">
        <pc:chgData name="Aeschlimann Jonas" userId="S::jonas.aeschlimann@tbz.ch::7d7a9f80-ddc2-48ee-b40e-c6ab04b179d1" providerId="AD" clId="Web-{A1A530F6-75E1-4768-CCF9-5F44D4DEDBEF}" dt="2021-12-14T11:57:54.515" v="30" actId="20577"/>
        <pc:sldMkLst>
          <pc:docMk/>
          <pc:sldMk cId="48673860" sldId="259"/>
        </pc:sldMkLst>
        <pc:spChg chg="mod">
          <ac:chgData name="Aeschlimann Jonas" userId="S::jonas.aeschlimann@tbz.ch::7d7a9f80-ddc2-48ee-b40e-c6ab04b179d1" providerId="AD" clId="Web-{A1A530F6-75E1-4768-CCF9-5F44D4DEDBEF}" dt="2021-12-14T11:57:54.515" v="30" actId="20577"/>
          <ac:spMkLst>
            <pc:docMk/>
            <pc:sldMk cId="48673860" sldId="25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C474-7CB2-4046-9BE2-59E12DB4032C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D686E-7689-4EEA-8E54-75B33C4B31A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514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84F4-9EE4-4B2D-ABF3-F6A748CB6405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690B5-4DD2-4056-A3A1-31AA3C4A2F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00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357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720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81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07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437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536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617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03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40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70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919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A14A-C3E1-41B7-B75A-CAA3C1E4C018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17147" y="201486"/>
            <a:ext cx="3330106" cy="826420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79475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3789" y="3288630"/>
            <a:ext cx="9144000" cy="970548"/>
          </a:xfrm>
        </p:spPr>
        <p:txBody>
          <a:bodyPr>
            <a:noAutofit/>
          </a:bodyPr>
          <a:lstStyle/>
          <a:p>
            <a:r>
              <a:rPr lang="de-CH" dirty="0"/>
              <a:t>Gruppenrichtlinien</a:t>
            </a:r>
            <a:br>
              <a:rPr lang="de-CH" dirty="0"/>
            </a:br>
            <a:r>
              <a:rPr lang="de-CH" dirty="0"/>
              <a:t>GPO -&gt; Group </a:t>
            </a:r>
            <a:r>
              <a:rPr lang="de-CH" dirty="0" err="1"/>
              <a:t>Policy</a:t>
            </a:r>
            <a:r>
              <a:rPr lang="de-CH" dirty="0"/>
              <a:t> </a:t>
            </a:r>
            <a:r>
              <a:rPr lang="de-CH" dirty="0" err="1"/>
              <a:t>Object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235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5610" y="2057566"/>
            <a:ext cx="10515600" cy="3765717"/>
          </a:xfrm>
        </p:spPr>
        <p:txBody>
          <a:bodyPr>
            <a:normAutofit/>
          </a:bodyPr>
          <a:lstStyle/>
          <a:p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Management </a:t>
            </a:r>
            <a:r>
              <a:rPr lang="de-CH" dirty="0" err="1"/>
              <a:t>Console</a:t>
            </a:r>
            <a:br>
              <a:rPr lang="de-CH" dirty="0"/>
            </a:br>
            <a:br>
              <a:rPr lang="de-CH" dirty="0"/>
            </a:br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Editor</a:t>
            </a:r>
            <a:br>
              <a:rPr lang="de-CH" dirty="0"/>
            </a:br>
            <a:br>
              <a:rPr lang="de-CH" dirty="0"/>
            </a:br>
            <a:r>
              <a:rPr lang="de-CH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32230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71575" y="1912101"/>
            <a:ext cx="97940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4400" dirty="0">
                <a:latin typeface="+mj-lt"/>
              </a:rPr>
              <a:t>User-Konfiguration</a:t>
            </a: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	</a:t>
            </a:r>
            <a:r>
              <a:rPr lang="de-CH" sz="3200" dirty="0">
                <a:latin typeface="+mj-lt"/>
              </a:rPr>
              <a:t>-&gt; GPOs werden auf Benutzerobjekte angewendet</a:t>
            </a:r>
            <a:endParaRPr lang="de-CH" sz="4400" dirty="0">
              <a:latin typeface="+mj-lt"/>
            </a:endParaRPr>
          </a:p>
          <a:p>
            <a:pPr marL="0" indent="0">
              <a:buNone/>
            </a:pPr>
            <a:endParaRPr lang="de-CH" sz="4400" dirty="0">
              <a:latin typeface="+mj-lt"/>
            </a:endParaRP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Computer-Konfiguration</a:t>
            </a:r>
          </a:p>
          <a:p>
            <a:pPr marL="0" indent="0">
              <a:buNone/>
            </a:pPr>
            <a:r>
              <a:rPr lang="de-CH" sz="6000" dirty="0">
                <a:latin typeface="+mj-lt"/>
              </a:rPr>
              <a:t>	</a:t>
            </a:r>
            <a:r>
              <a:rPr lang="de-CH" sz="4400" dirty="0">
                <a:latin typeface="+mj-lt"/>
              </a:rPr>
              <a:t>-&gt; </a:t>
            </a:r>
            <a:r>
              <a:rPr lang="de-CH" sz="3200" dirty="0">
                <a:latin typeface="+mj-lt"/>
              </a:rPr>
              <a:t>GPOs werden auf Computerobjekte angewendet</a:t>
            </a:r>
          </a:p>
          <a:p>
            <a:pPr marL="0" indent="0">
              <a:buNone/>
            </a:pPr>
            <a:endParaRPr lang="de-CH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76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 dirty="0">
                <a:latin typeface="+mj-lt"/>
              </a:rPr>
              <a:t>Was tun wenn eine Einstellung nicht angenommen(zieht) wird?</a:t>
            </a:r>
          </a:p>
          <a:p>
            <a:pPr marL="0" indent="0">
              <a:buNone/>
            </a:pPr>
            <a:endParaRPr lang="de-CH" dirty="0">
              <a:latin typeface="+mj-l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sz="2400" dirty="0">
                <a:latin typeface="+mj-lt"/>
              </a:rPr>
              <a:t> «</a:t>
            </a:r>
            <a:r>
              <a:rPr lang="de-CH" sz="2400" dirty="0" err="1">
                <a:latin typeface="+mj-lt"/>
              </a:rPr>
              <a:t>gpupdate</a:t>
            </a:r>
            <a:r>
              <a:rPr lang="de-CH" sz="2400" dirty="0">
                <a:latin typeface="+mj-lt"/>
              </a:rPr>
              <a:t> /</a:t>
            </a:r>
            <a:r>
              <a:rPr lang="de-CH" sz="2400" dirty="0" err="1">
                <a:latin typeface="+mj-lt"/>
              </a:rPr>
              <a:t>force</a:t>
            </a:r>
            <a:r>
              <a:rPr lang="de-CH" sz="2400" dirty="0">
                <a:latin typeface="+mj-lt"/>
              </a:rPr>
              <a:t>» oder </a:t>
            </a:r>
            <a:r>
              <a:rPr lang="de-CH" sz="2400" dirty="0" err="1">
                <a:latin typeface="+mj-lt"/>
              </a:rPr>
              <a:t>neustart</a:t>
            </a:r>
            <a:r>
              <a:rPr lang="de-CH" sz="2400" dirty="0">
                <a:latin typeface="+mj-lt"/>
              </a:rPr>
              <a:t> </a:t>
            </a:r>
            <a:r>
              <a:rPr lang="de-CH" sz="1800" dirty="0">
                <a:latin typeface="+mj-lt"/>
              </a:rPr>
              <a:t>(</a:t>
            </a:r>
            <a:r>
              <a:rPr lang="de-CH" sz="1800" dirty="0" err="1">
                <a:latin typeface="+mj-lt"/>
              </a:rPr>
              <a:t>force</a:t>
            </a:r>
            <a:r>
              <a:rPr lang="de-CH" sz="1800" dirty="0">
                <a:latin typeface="+mj-lt"/>
              </a:rPr>
              <a:t> erzwingt bereits angewendete GPOs neu)</a:t>
            </a:r>
          </a:p>
          <a:p>
            <a:r>
              <a:rPr lang="de-CH" b="1" dirty="0">
                <a:latin typeface="+mj-lt"/>
              </a:rPr>
              <a:t>Server:</a:t>
            </a:r>
            <a:r>
              <a:rPr lang="de-CH" dirty="0">
                <a:latin typeface="+mj-lt"/>
              </a:rPr>
              <a:t> GPO überprüfen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Server: </a:t>
            </a:r>
            <a:r>
              <a:rPr lang="de-CH" dirty="0">
                <a:latin typeface="+mj-lt"/>
              </a:rPr>
              <a:t>User oder Computerobjekt auf OU überprüfen?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Datum und Zeit auf Client muss mit DC stimmen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Ereignisanzeige -&gt; System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</a:t>
            </a:r>
            <a:r>
              <a:rPr lang="de-CH" dirty="0" err="1">
                <a:latin typeface="+mj-lt"/>
              </a:rPr>
              <a:t>Gpresult</a:t>
            </a:r>
            <a:r>
              <a:rPr lang="de-CH" dirty="0">
                <a:latin typeface="+mj-lt"/>
              </a:rPr>
              <a:t> /</a:t>
            </a:r>
            <a:r>
              <a:rPr lang="de-CH">
                <a:latin typeface="+mj-lt"/>
              </a:rPr>
              <a:t>r /h </a:t>
            </a:r>
            <a:r>
              <a:rPr lang="de-CH" dirty="0">
                <a:latin typeface="+mj-lt"/>
              </a:rPr>
              <a:t>-&gt; </a:t>
            </a:r>
            <a:r>
              <a:rPr lang="de-CH" sz="1600" dirty="0">
                <a:latin typeface="+mj-lt"/>
              </a:rPr>
              <a:t>(Überprüfen ob das GPO überhaupt angewendet wird)</a:t>
            </a:r>
            <a:endParaRPr lang="de-CH" dirty="0">
              <a:latin typeface="+mj-lt"/>
              <a:cs typeface="Calibri Light"/>
            </a:endParaRPr>
          </a:p>
          <a:p>
            <a:endParaRPr lang="de-CH" dirty="0">
              <a:latin typeface="+mj-lt"/>
            </a:endParaRPr>
          </a:p>
          <a:p>
            <a:endParaRPr lang="de-CH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7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BE6DA18-117D-4725-DCB6-20FB3BD777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62" y="926862"/>
            <a:ext cx="5009309" cy="534792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CD0A58F-35B8-8F6C-129A-E5EBB2AAB8FA}"/>
              </a:ext>
            </a:extLst>
          </p:cNvPr>
          <p:cNvSpPr/>
          <p:nvPr/>
        </p:nvSpPr>
        <p:spPr>
          <a:xfrm>
            <a:off x="3617844" y="1850003"/>
            <a:ext cx="302149" cy="139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B17CFFC-B3B4-1A2F-D723-AB82C46161E4}"/>
              </a:ext>
            </a:extLst>
          </p:cNvPr>
          <p:cNvSpPr/>
          <p:nvPr/>
        </p:nvSpPr>
        <p:spPr>
          <a:xfrm>
            <a:off x="3730487" y="2346959"/>
            <a:ext cx="344556" cy="139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E04E94C-0868-9B3F-9CD0-F2C2D1129194}"/>
              </a:ext>
            </a:extLst>
          </p:cNvPr>
          <p:cNvSpPr/>
          <p:nvPr/>
        </p:nvSpPr>
        <p:spPr>
          <a:xfrm>
            <a:off x="5090160" y="1850003"/>
            <a:ext cx="3121511" cy="1827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16724A2-AF9B-AE25-94D3-3A87C5CD0352}"/>
              </a:ext>
            </a:extLst>
          </p:cNvPr>
          <p:cNvSpPr/>
          <p:nvPr/>
        </p:nvSpPr>
        <p:spPr>
          <a:xfrm>
            <a:off x="5090160" y="3734461"/>
            <a:ext cx="3121511" cy="18950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8E249E4-26BA-974B-0695-A6366128D661}"/>
              </a:ext>
            </a:extLst>
          </p:cNvPr>
          <p:cNvSpPr/>
          <p:nvPr/>
        </p:nvSpPr>
        <p:spPr>
          <a:xfrm>
            <a:off x="5090160" y="5781749"/>
            <a:ext cx="3121511" cy="546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2FC632E-5364-7C03-15CE-34EB56835271}"/>
              </a:ext>
            </a:extLst>
          </p:cNvPr>
          <p:cNvSpPr/>
          <p:nvPr/>
        </p:nvSpPr>
        <p:spPr>
          <a:xfrm>
            <a:off x="3295472" y="2659711"/>
            <a:ext cx="1141355" cy="2525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375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1D8E6-15E0-E9E3-5ECF-B1D05BD2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958257"/>
            <a:ext cx="10515600" cy="1325563"/>
          </a:xfrm>
        </p:spPr>
        <p:txBody>
          <a:bodyPr/>
          <a:lstStyle/>
          <a:p>
            <a:r>
              <a:rPr lang="de-CH" dirty="0"/>
              <a:t>Was ist WMI?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562E89-DF86-7AA7-7554-0B937A977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00685"/>
            <a:ext cx="11269580" cy="1422901"/>
          </a:xfrm>
        </p:spPr>
        <p:txBody>
          <a:bodyPr/>
          <a:lstStyle/>
          <a:p>
            <a:pPr marL="0" indent="0">
              <a:buNone/>
            </a:pPr>
            <a:r>
              <a:rPr lang="de-CH" b="0" i="0" dirty="0">
                <a:effectLst/>
                <a:latin typeface="Söhne"/>
              </a:rPr>
              <a:t>Windows Management Instrumentation</a:t>
            </a:r>
          </a:p>
          <a:p>
            <a:pPr marL="0" indent="0">
              <a:buNone/>
            </a:pPr>
            <a:r>
              <a:rPr lang="de-CH" sz="2000" b="0" i="0" dirty="0">
                <a:effectLst/>
                <a:latin typeface="Söhne"/>
              </a:rPr>
              <a:t>WMI ist eine Sammlung von Softwarekomponenten, die es ermöglichen, Informationen über Systemressourcen in einer Windows-Umgebung zu sammeln und zu verwalten.</a:t>
            </a:r>
          </a:p>
          <a:p>
            <a:pPr marL="0" indent="0">
              <a:buNone/>
            </a:pPr>
            <a:endParaRPr lang="de-CH" sz="2000" dirty="0">
              <a:latin typeface="Söhne"/>
            </a:endParaRP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sz="2000" dirty="0">
              <a:latin typeface="Söhne"/>
            </a:endParaRPr>
          </a:p>
          <a:p>
            <a:pPr marL="0" indent="0">
              <a:buNone/>
            </a:pPr>
            <a:endParaRPr lang="de-CH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D49FD73-CE89-E695-D570-2F1524F78520}"/>
              </a:ext>
            </a:extLst>
          </p:cNvPr>
          <p:cNvSpPr txBox="1"/>
          <p:nvPr/>
        </p:nvSpPr>
        <p:spPr>
          <a:xfrm>
            <a:off x="838199" y="4357315"/>
            <a:ext cx="8635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CH" sz="2800" dirty="0">
                <a:latin typeface="Söhne"/>
              </a:rPr>
              <a:t>Beispiel einer WMI-Filterabfrage in den Gruppenrichtlinien</a:t>
            </a:r>
          </a:p>
          <a:p>
            <a:pPr marL="0" indent="0">
              <a:buNone/>
            </a:pPr>
            <a:endParaRPr lang="de-CH" sz="1600" dirty="0">
              <a:latin typeface="Söhne"/>
            </a:endParaRPr>
          </a:p>
          <a:p>
            <a:pPr marL="0" indent="0">
              <a:buNone/>
            </a:pPr>
            <a:r>
              <a:rPr lang="en-GB" sz="1800" b="1" dirty="0">
                <a:latin typeface="Söhne"/>
              </a:rPr>
              <a:t>SELECT * FROM Win32_ComputerSystem WHERE </a:t>
            </a:r>
            <a:r>
              <a:rPr lang="en-GB" sz="1800" b="1" dirty="0" err="1">
                <a:latin typeface="Söhne"/>
              </a:rPr>
              <a:t>TotalPhysicalMemory</a:t>
            </a:r>
            <a:r>
              <a:rPr lang="en-GB" sz="1800" b="1" dirty="0">
                <a:latin typeface="Söhne"/>
              </a:rPr>
              <a:t> &gt;= 4294967296</a:t>
            </a:r>
            <a:endParaRPr lang="de-CH" sz="1800" b="1" dirty="0">
              <a:latin typeface="Söhne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824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Breitbild</PresentationFormat>
  <Paragraphs>24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Söhne</vt:lpstr>
      <vt:lpstr>Office Theme</vt:lpstr>
      <vt:lpstr>Gruppenrichtlinien GPO -&gt; Group Policy Object</vt:lpstr>
      <vt:lpstr>Group Policy Management Console  Group Policy Editor    </vt:lpstr>
      <vt:lpstr>PowerPoint-Präsentation</vt:lpstr>
      <vt:lpstr>PowerPoint-Präsentation</vt:lpstr>
      <vt:lpstr>PowerPoint-Präsentation</vt:lpstr>
      <vt:lpstr>Was ist WMI?</vt:lpstr>
    </vt:vector>
  </TitlesOfParts>
  <Company>TBZ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Gruppenrichtlinien GPO -&gt; Group Policy Object</dc:title>
  <dc:creator>Aeschlimann Jonas</dc:creator>
  <cp:lastModifiedBy>Aeschlimann Jonas</cp:lastModifiedBy>
  <cp:revision>15</cp:revision>
  <dcterms:created xsi:type="dcterms:W3CDTF">2019-09-12T06:07:33Z</dcterms:created>
  <dcterms:modified xsi:type="dcterms:W3CDTF">2024-09-17T06:56:47Z</dcterms:modified>
</cp:coreProperties>
</file>