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FFF053-D031-4D63-ACB7-82EF49443AF8}" v="11" dt="2023-01-31T12:57:26.0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9" d="100"/>
          <a:sy n="99" d="100"/>
        </p:scale>
        <p:origin x="3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35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s Aeschlimann" userId="7d7a9f80-ddc2-48ee-b40e-c6ab04b179d1" providerId="ADAL" clId="{E0FFF053-D031-4D63-ACB7-82EF49443AF8}"/>
    <pc:docChg chg="modSld">
      <pc:chgData name="Jonas Aeschlimann" userId="7d7a9f80-ddc2-48ee-b40e-c6ab04b179d1" providerId="ADAL" clId="{E0FFF053-D031-4D63-ACB7-82EF49443AF8}" dt="2023-01-31T12:57:26.051" v="10" actId="20577"/>
      <pc:docMkLst>
        <pc:docMk/>
      </pc:docMkLst>
      <pc:sldChg chg="modSp modAnim">
        <pc:chgData name="Jonas Aeschlimann" userId="7d7a9f80-ddc2-48ee-b40e-c6ab04b179d1" providerId="ADAL" clId="{E0FFF053-D031-4D63-ACB7-82EF49443AF8}" dt="2023-01-31T12:57:26.051" v="10" actId="20577"/>
        <pc:sldMkLst>
          <pc:docMk/>
          <pc:sldMk cId="48673860" sldId="259"/>
        </pc:sldMkLst>
        <pc:spChg chg="mod">
          <ac:chgData name="Jonas Aeschlimann" userId="7d7a9f80-ddc2-48ee-b40e-c6ab04b179d1" providerId="ADAL" clId="{E0FFF053-D031-4D63-ACB7-82EF49443AF8}" dt="2023-01-31T12:57:26.051" v="10" actId="20577"/>
          <ac:spMkLst>
            <pc:docMk/>
            <pc:sldMk cId="48673860" sldId="259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5C474-7CB2-4046-9BE2-59E12DB4032C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D686E-7689-4EEA-8E54-75B33C4B31A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35148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384F4-9EE4-4B2D-ABF3-F6A748CB6405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690B5-4DD2-4056-A3A1-31AA3C4A2F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4000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7357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7720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6814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0781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4377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5369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617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03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406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709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3919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A14A-C3E1-41B7-B75A-CAA3C1E4C018}" type="datetimeFigureOut">
              <a:rPr lang="de-CH" smtClean="0"/>
              <a:t>31.01.2023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17147" y="201486"/>
            <a:ext cx="3330106" cy="826420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296779" y="331815"/>
            <a:ext cx="6424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M159 – Directory Services konfigurieren und in Betrieb nehmen</a:t>
            </a:r>
          </a:p>
        </p:txBody>
      </p:sp>
    </p:spTree>
    <p:extLst>
      <p:ext uri="{BB962C8B-B14F-4D97-AF65-F5344CB8AC3E}">
        <p14:creationId xmlns:p14="http://schemas.microsoft.com/office/powerpoint/2010/main" val="79475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3789" y="3288630"/>
            <a:ext cx="9144000" cy="970548"/>
          </a:xfrm>
        </p:spPr>
        <p:txBody>
          <a:bodyPr>
            <a:noAutofit/>
          </a:bodyPr>
          <a:lstStyle/>
          <a:p>
            <a:r>
              <a:rPr lang="de-CH" dirty="0"/>
              <a:t>Gruppenrichtlinien</a:t>
            </a:r>
            <a:br>
              <a:rPr lang="de-CH" dirty="0"/>
            </a:br>
            <a:r>
              <a:rPr lang="de-CH" dirty="0"/>
              <a:t>GPO -&gt; Group </a:t>
            </a:r>
            <a:r>
              <a:rPr lang="de-CH" dirty="0" err="1"/>
              <a:t>Policy</a:t>
            </a:r>
            <a:r>
              <a:rPr lang="de-CH" dirty="0"/>
              <a:t> </a:t>
            </a:r>
            <a:r>
              <a:rPr lang="de-CH" dirty="0" err="1"/>
              <a:t>Object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296779" y="331815"/>
            <a:ext cx="6424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M159 – Directory Services konfigurieren und in Betrieb nehmen</a:t>
            </a:r>
          </a:p>
        </p:txBody>
      </p:sp>
    </p:spTree>
    <p:extLst>
      <p:ext uri="{BB962C8B-B14F-4D97-AF65-F5344CB8AC3E}">
        <p14:creationId xmlns:p14="http://schemas.microsoft.com/office/powerpoint/2010/main" val="23527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5610" y="2057566"/>
            <a:ext cx="10515600" cy="3765717"/>
          </a:xfrm>
        </p:spPr>
        <p:txBody>
          <a:bodyPr>
            <a:normAutofit/>
          </a:bodyPr>
          <a:lstStyle/>
          <a:p>
            <a:r>
              <a:rPr lang="de-CH" dirty="0"/>
              <a:t>Group </a:t>
            </a:r>
            <a:r>
              <a:rPr lang="de-CH" dirty="0" err="1"/>
              <a:t>Policy</a:t>
            </a:r>
            <a:r>
              <a:rPr lang="de-CH" dirty="0"/>
              <a:t> Management </a:t>
            </a:r>
            <a:r>
              <a:rPr lang="de-CH" dirty="0" err="1"/>
              <a:t>Console</a:t>
            </a:r>
            <a:br>
              <a:rPr lang="de-CH" dirty="0"/>
            </a:br>
            <a:br>
              <a:rPr lang="de-CH" dirty="0"/>
            </a:br>
            <a:r>
              <a:rPr lang="de-CH" dirty="0"/>
              <a:t>Group </a:t>
            </a:r>
            <a:r>
              <a:rPr lang="de-CH" dirty="0" err="1"/>
              <a:t>Policy</a:t>
            </a:r>
            <a:r>
              <a:rPr lang="de-CH" dirty="0"/>
              <a:t> Editor</a:t>
            </a:r>
            <a:br>
              <a:rPr lang="de-CH" dirty="0"/>
            </a:br>
            <a:br>
              <a:rPr lang="de-CH" dirty="0"/>
            </a:br>
            <a:r>
              <a:rPr lang="de-CH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322305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414337" y="1897814"/>
            <a:ext cx="778443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4400" dirty="0">
                <a:latin typeface="+mj-lt"/>
              </a:rPr>
              <a:t>User-</a:t>
            </a:r>
            <a:r>
              <a:rPr lang="de-CH" sz="4400" dirty="0" err="1">
                <a:latin typeface="+mj-lt"/>
              </a:rPr>
              <a:t>Konfigurtation</a:t>
            </a:r>
            <a:endParaRPr lang="de-CH" sz="4400" dirty="0">
              <a:latin typeface="+mj-lt"/>
            </a:endParaRPr>
          </a:p>
          <a:p>
            <a:pPr marL="0" indent="0">
              <a:buNone/>
            </a:pPr>
            <a:endParaRPr lang="de-CH" sz="4400" dirty="0">
              <a:latin typeface="+mj-lt"/>
            </a:endParaRPr>
          </a:p>
          <a:p>
            <a:pPr marL="0" indent="0">
              <a:buNone/>
            </a:pPr>
            <a:r>
              <a:rPr lang="de-CH" sz="4400" dirty="0">
                <a:latin typeface="+mj-lt"/>
              </a:rPr>
              <a:t>Computer-Konfiguration</a:t>
            </a:r>
          </a:p>
        </p:txBody>
      </p:sp>
    </p:spTree>
    <p:extLst>
      <p:ext uri="{BB962C8B-B14F-4D97-AF65-F5344CB8AC3E}">
        <p14:creationId xmlns:p14="http://schemas.microsoft.com/office/powerpoint/2010/main" val="360769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>
                <a:latin typeface="+mj-lt"/>
              </a:rPr>
              <a:t>Was tun wenn eine Einstellung nicht angenommen(zieht) wird?</a:t>
            </a:r>
          </a:p>
          <a:p>
            <a:pPr marL="0" indent="0">
              <a:buNone/>
            </a:pPr>
            <a:endParaRPr lang="de-CH" dirty="0">
              <a:latin typeface="+mj-lt"/>
            </a:endParaRPr>
          </a:p>
          <a:p>
            <a:r>
              <a:rPr lang="de-CH" dirty="0" err="1">
                <a:latin typeface="+mj-lt"/>
              </a:rPr>
              <a:t>gpupdate</a:t>
            </a:r>
            <a:r>
              <a:rPr lang="de-CH" dirty="0">
                <a:latin typeface="+mj-lt"/>
              </a:rPr>
              <a:t> /</a:t>
            </a:r>
            <a:r>
              <a:rPr lang="de-CH" dirty="0" err="1">
                <a:latin typeface="+mj-lt"/>
              </a:rPr>
              <a:t>force</a:t>
            </a:r>
            <a:r>
              <a:rPr lang="de-CH" dirty="0">
                <a:latin typeface="+mj-lt"/>
              </a:rPr>
              <a:t> oder </a:t>
            </a:r>
            <a:r>
              <a:rPr lang="de-CH" dirty="0" err="1">
                <a:latin typeface="+mj-lt"/>
              </a:rPr>
              <a:t>neustart</a:t>
            </a:r>
            <a:endParaRPr lang="de-CH" dirty="0">
              <a:latin typeface="+mj-lt"/>
            </a:endParaRPr>
          </a:p>
          <a:p>
            <a:r>
              <a:rPr lang="de-CH" dirty="0">
                <a:latin typeface="+mj-lt"/>
              </a:rPr>
              <a:t>GPO überprüfen</a:t>
            </a:r>
          </a:p>
          <a:p>
            <a:r>
              <a:rPr lang="de-CH" dirty="0">
                <a:latin typeface="+mj-lt"/>
              </a:rPr>
              <a:t>User oder Computerobjekt auf OU überprüfen?</a:t>
            </a:r>
          </a:p>
          <a:p>
            <a:r>
              <a:rPr lang="de-CH" dirty="0">
                <a:latin typeface="+mj-lt"/>
              </a:rPr>
              <a:t>Datum und Zeit auf Client muss mit DC stimmen</a:t>
            </a:r>
          </a:p>
          <a:p>
            <a:r>
              <a:rPr lang="de-CH" dirty="0">
                <a:latin typeface="+mj-lt"/>
              </a:rPr>
              <a:t>Ereignisanzeige -&gt; System</a:t>
            </a:r>
          </a:p>
          <a:p>
            <a:r>
              <a:rPr lang="de-CH">
                <a:latin typeface="+mj-lt"/>
              </a:rPr>
              <a:t>Gpresult  -&gt; </a:t>
            </a:r>
            <a:r>
              <a:rPr lang="de-CH"/>
              <a:t>GPRESULT </a:t>
            </a:r>
            <a:r>
              <a:rPr lang="de-CH" dirty="0"/>
              <a:t>/R /SCOPE /COMPUTER</a:t>
            </a:r>
          </a:p>
          <a:p>
            <a:endParaRPr lang="de-CH" dirty="0">
              <a:latin typeface="+mj-lt"/>
            </a:endParaRPr>
          </a:p>
          <a:p>
            <a:endParaRPr lang="de-CH" dirty="0">
              <a:latin typeface="+mj-lt"/>
            </a:endParaRPr>
          </a:p>
          <a:p>
            <a:endParaRPr lang="de-CH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67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Breitbild</PresentationFormat>
  <Paragraphs>15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Gruppenrichtlinien GPO -&gt; Group Policy Object</vt:lpstr>
      <vt:lpstr>Group Policy Management Console  Group Policy Editor    </vt:lpstr>
      <vt:lpstr>PowerPoint-Präsentation</vt:lpstr>
      <vt:lpstr>PowerPoint-Präsentation</vt:lpstr>
    </vt:vector>
  </TitlesOfParts>
  <Company>TBZ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Gruppenrichtlinien GPO -&gt; Group Policy Object</dc:title>
  <dc:creator>Aeschlimann Jonas</dc:creator>
  <cp:lastModifiedBy>Jonas Aeschlimann</cp:lastModifiedBy>
  <cp:revision>4</cp:revision>
  <dcterms:created xsi:type="dcterms:W3CDTF">2019-09-12T06:07:33Z</dcterms:created>
  <dcterms:modified xsi:type="dcterms:W3CDTF">2023-01-31T12:57:28Z</dcterms:modified>
</cp:coreProperties>
</file>