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7" r:id="rId4"/>
    <p:sldId id="265" r:id="rId5"/>
    <p:sldId id="266" r:id="rId6"/>
    <p:sldId id="267" r:id="rId7"/>
    <p:sldId id="268" r:id="rId8"/>
    <p:sldId id="260" r:id="rId9"/>
    <p:sldId id="269" r:id="rId10"/>
    <p:sldId id="261" r:id="rId1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2" autoAdjust="0"/>
    <p:restoredTop sz="94622" autoAdjust="0"/>
  </p:normalViewPr>
  <p:slideViewPr>
    <p:cSldViewPr showGuides="1">
      <p:cViewPr varScale="1">
        <p:scale>
          <a:sx n="63" d="100"/>
          <a:sy n="63" d="100"/>
        </p:scale>
        <p:origin x="1641" y="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09.9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7448 8718 0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1.79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8890 8639 0,'14'0'32,"-1"0"-17,0 0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2.52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9525 4762 0,'0'0'15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3.01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10809 4921 0,'13'0'109,"0"0"-93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4.0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15240 7170 0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BFEF9-B12A-4AD9-B209-60C85B3141AE}" type="datetimeFigureOut">
              <a:rPr lang="de-CH" smtClean="0"/>
              <a:t>28.09.2020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BABC1-D4A0-49BA-AA08-8065D64EF4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89337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03648" y="1268760"/>
            <a:ext cx="7128792" cy="1584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31651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i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idx="1"/>
          </p:nvPr>
        </p:nvSpPr>
        <p:spPr>
          <a:xfrm>
            <a:off x="1403648" y="1484784"/>
            <a:ext cx="7283152" cy="4641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26222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iant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3688" y="1304764"/>
            <a:ext cx="6923112" cy="1692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4" name="Titel 1"/>
          <p:cNvSpPr txBox="1">
            <a:spLocks/>
          </p:cNvSpPr>
          <p:nvPr userDrawn="1"/>
        </p:nvSpPr>
        <p:spPr>
          <a:xfrm>
            <a:off x="1763688" y="2636912"/>
            <a:ext cx="7128792" cy="15841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/>
              <a:t>Untertitelformat durch Klicken bearbeiten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1970790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ian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3688" y="1268760"/>
            <a:ext cx="6923112" cy="1584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4" name="Titel 1"/>
          <p:cNvSpPr txBox="1">
            <a:spLocks/>
          </p:cNvSpPr>
          <p:nvPr userDrawn="1"/>
        </p:nvSpPr>
        <p:spPr>
          <a:xfrm>
            <a:off x="1763688" y="2636912"/>
            <a:ext cx="7128792" cy="15841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/>
              <a:t>Untertitelformat durch Klicken bearbeiten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327723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498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65" r:id="rId4"/>
  </p:sldLayoutIdLst>
  <p:txStyles>
    <p:titleStyle>
      <a:lvl1pPr algn="l" defTabSz="914400" rtl="0" eaLnBrk="1" latinLnBrk="0" hangingPunct="1">
        <a:lnSpc>
          <a:spcPts val="35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5.emf"/><Relationship Id="rId7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5" Type="http://schemas.openxmlformats.org/officeDocument/2006/relationships/image" Target="../media/image6.emf"/><Relationship Id="rId4" Type="http://schemas.openxmlformats.org/officeDocument/2006/relationships/customXml" Target="../ink/ink2.xml"/><Relationship Id="rId9" Type="http://schemas.openxmlformats.org/officeDocument/2006/relationships/customXml" Target="../ink/ink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4D9C8B9C-4AC4-4184-B818-762408E80A6C}"/>
              </a:ext>
            </a:extLst>
          </p:cNvPr>
          <p:cNvSpPr txBox="1"/>
          <p:nvPr/>
        </p:nvSpPr>
        <p:spPr>
          <a:xfrm>
            <a:off x="1763688" y="1412776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dirty="0"/>
              <a:t>M159 – DFS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9841C61-3BB8-4AD2-B6A1-36C002DEDE61}"/>
              </a:ext>
            </a:extLst>
          </p:cNvPr>
          <p:cNvSpPr txBox="1"/>
          <p:nvPr/>
        </p:nvSpPr>
        <p:spPr>
          <a:xfrm>
            <a:off x="2843808" y="2276872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Überblick über DFS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B4927F4-B668-44F7-BB7C-E4B885F94FDC}"/>
              </a:ext>
            </a:extLst>
          </p:cNvPr>
          <p:cNvSpPr txBox="1"/>
          <p:nvPr/>
        </p:nvSpPr>
        <p:spPr>
          <a:xfrm>
            <a:off x="2856630" y="2738537"/>
            <a:ext cx="640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DFS-N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710BA34-CE43-485D-9109-07E31426952E}"/>
              </a:ext>
            </a:extLst>
          </p:cNvPr>
          <p:cNvSpPr txBox="1"/>
          <p:nvPr/>
        </p:nvSpPr>
        <p:spPr>
          <a:xfrm>
            <a:off x="2843808" y="3207545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DFS-R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A55BD83-610A-4ACF-B3CC-C475A44CC565}"/>
              </a:ext>
            </a:extLst>
          </p:cNvPr>
          <p:cNvSpPr txBox="1"/>
          <p:nvPr/>
        </p:nvSpPr>
        <p:spPr>
          <a:xfrm>
            <a:off x="2860058" y="3710095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Warum DFS-N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2A32593-1420-4AE3-BED5-8F1B4D367435}"/>
              </a:ext>
            </a:extLst>
          </p:cNvPr>
          <p:cNvSpPr txBox="1"/>
          <p:nvPr/>
        </p:nvSpPr>
        <p:spPr>
          <a:xfrm>
            <a:off x="2877962" y="4162925"/>
            <a:ext cx="64087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Warum DFS-R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70FA2A8B-6B74-477C-B33F-62F683238E94}"/>
                  </a:ext>
                </a:extLst>
              </p14:cNvPr>
              <p14:cNvContentPartPr/>
              <p14:nvPr/>
            </p14:nvContentPartPr>
            <p14:xfrm>
              <a:off x="2969312" y="3138480"/>
              <a:ext cx="360" cy="36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70FA2A8B-6B74-477C-B33F-62F683238E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53472" y="307512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22BF337D-F43E-42EE-8703-917C7C9FB01A}"/>
                  </a:ext>
                </a:extLst>
              </p14:cNvPr>
              <p14:cNvContentPartPr/>
              <p14:nvPr/>
            </p14:nvContentPartPr>
            <p14:xfrm>
              <a:off x="3488432" y="3110040"/>
              <a:ext cx="14760" cy="36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22BF337D-F43E-42EE-8703-917C7C9FB01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72592" y="3046680"/>
                <a:ext cx="460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8E750F7E-23BE-4484-81FE-3E869F52BAF8}"/>
                  </a:ext>
                </a:extLst>
              </p14:cNvPr>
              <p14:cNvContentPartPr/>
              <p14:nvPr/>
            </p14:nvContentPartPr>
            <p14:xfrm>
              <a:off x="3717032" y="1714320"/>
              <a:ext cx="360" cy="360"/>
            </p14:xfrm>
          </p:contentPart>
        </mc:Choice>
        <mc:Fallback xmlns=""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8E750F7E-23BE-4484-81FE-3E869F52BA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01192" y="165096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932AFBC1-259C-4B23-9927-EE68FAD8CE67}"/>
                  </a:ext>
                </a:extLst>
              </p14:cNvPr>
              <p14:cNvContentPartPr/>
              <p14:nvPr/>
            </p14:nvContentPartPr>
            <p14:xfrm>
              <a:off x="4179272" y="1771560"/>
              <a:ext cx="9720" cy="360"/>
            </p14:xfrm>
          </p:contentPart>
        </mc:Choice>
        <mc:Fallback xmlns=""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932AFBC1-259C-4B23-9927-EE68FAD8CE6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63432" y="1708200"/>
                <a:ext cx="410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8AB8DD59-8E75-463B-A03E-DB9057DEBA9E}"/>
                  </a:ext>
                </a:extLst>
              </p14:cNvPr>
              <p14:cNvContentPartPr/>
              <p14:nvPr/>
            </p14:nvContentPartPr>
            <p14:xfrm>
              <a:off x="5774432" y="2581200"/>
              <a:ext cx="360" cy="360"/>
            </p14:xfrm>
          </p:contentPart>
        </mc:Choice>
        <mc:Fallback xmlns=""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8AB8DD59-8E75-463B-A03E-DB9057DEBA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58592" y="2517840"/>
                <a:ext cx="31680" cy="12708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feld 14">
            <a:extLst>
              <a:ext uri="{FF2B5EF4-FFF2-40B4-BE49-F238E27FC236}">
                <a16:creationId xmlns:a16="http://schemas.microsoft.com/office/drawing/2014/main" id="{FFAF23A9-A080-4A86-AA03-99F6E4616CF3}"/>
              </a:ext>
            </a:extLst>
          </p:cNvPr>
          <p:cNvSpPr txBox="1"/>
          <p:nvPr/>
        </p:nvSpPr>
        <p:spPr>
          <a:xfrm>
            <a:off x="2856630" y="4623840"/>
            <a:ext cx="46443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Installation</a:t>
            </a:r>
          </a:p>
        </p:txBody>
      </p:sp>
    </p:spTree>
    <p:extLst>
      <p:ext uri="{BB962C8B-B14F-4D97-AF65-F5344CB8AC3E}">
        <p14:creationId xmlns:p14="http://schemas.microsoft.com/office/powerpoint/2010/main" val="110095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962725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Überblick DFS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204864"/>
            <a:ext cx="61206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Das «Distributed File System (DFS)» stellt Dateien und Ordner mit Freigaben unter zusammengefassten Namespaces zur Verfügung.</a:t>
            </a:r>
          </a:p>
          <a:p>
            <a:endParaRPr lang="de-CH" sz="2800" i="1" dirty="0"/>
          </a:p>
          <a:p>
            <a:r>
              <a:rPr lang="de-CH" sz="2800" dirty="0"/>
              <a:t>DFS repliziert Dateien zwischen verschiedenen Windows Server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79574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683568" y="1412776"/>
            <a:ext cx="8352928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3200" b="1" dirty="0"/>
              <a:t>DFS-N:</a:t>
            </a:r>
          </a:p>
          <a:p>
            <a:r>
              <a:rPr lang="de-DE" sz="2800" dirty="0"/>
              <a:t>Der „DFS-</a:t>
            </a:r>
            <a:r>
              <a:rPr lang="de-DE" sz="2800" dirty="0" err="1"/>
              <a:t>Tree</a:t>
            </a:r>
            <a:r>
              <a:rPr lang="de-DE" sz="2800" dirty="0"/>
              <a:t>“ fasst verteilte File Service Ressourcen zu einer abstrahierten Ansicht zusammen.</a:t>
            </a:r>
            <a:endParaRPr lang="de-CH" sz="2800" dirty="0"/>
          </a:p>
          <a:p>
            <a:endParaRPr lang="de-CH" sz="3200" b="1" dirty="0"/>
          </a:p>
          <a:p>
            <a:r>
              <a:rPr lang="de-CH" sz="3200" b="1" dirty="0"/>
              <a:t>DFS-R:</a:t>
            </a:r>
          </a:p>
          <a:p>
            <a:r>
              <a:rPr lang="de-CH" sz="2800" dirty="0"/>
              <a:t>Datensynchronisation zwischen Windows Fileservern </a:t>
            </a:r>
            <a:endParaRPr lang="de-CH" sz="2800" b="1" dirty="0"/>
          </a:p>
        </p:txBody>
      </p:sp>
    </p:spTree>
    <p:extLst>
      <p:ext uri="{BB962C8B-B14F-4D97-AF65-F5344CB8AC3E}">
        <p14:creationId xmlns:p14="http://schemas.microsoft.com/office/powerpoint/2010/main" val="7394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C04A6CF-58EE-4A2C-B2CF-9D0CE8A16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908720"/>
            <a:ext cx="2448272" cy="720080"/>
          </a:xfrm>
        </p:spPr>
        <p:txBody>
          <a:bodyPr/>
          <a:lstStyle/>
          <a:p>
            <a:pPr marL="0" indent="0">
              <a:buNone/>
            </a:pPr>
            <a:r>
              <a:rPr lang="de-CH" b="1" dirty="0"/>
              <a:t>DFS-N</a:t>
            </a:r>
          </a:p>
        </p:txBody>
      </p:sp>
      <p:pic>
        <p:nvPicPr>
          <p:cNvPr id="1026" name="Picture 2" descr="DFS Tree - Distributed File System Baum - FirstAttribute AG">
            <a:extLst>
              <a:ext uri="{FF2B5EF4-FFF2-40B4-BE49-F238E27FC236}">
                <a16:creationId xmlns:a16="http://schemas.microsoft.com/office/drawing/2014/main" id="{61E88F88-50B6-46F7-8B66-0B0FF7D27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06332"/>
            <a:ext cx="5472608" cy="460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40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C04A6CF-58EE-4A2C-B2CF-9D0CE8A16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908720"/>
            <a:ext cx="4104456" cy="6976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b="1" dirty="0"/>
              <a:t>DFS-N Beispiel</a:t>
            </a:r>
          </a:p>
        </p:txBody>
      </p:sp>
      <p:pic>
        <p:nvPicPr>
          <p:cNvPr id="2050" name="Picture 2" descr="DFS Implementierung Beispiel">
            <a:extLst>
              <a:ext uri="{FF2B5EF4-FFF2-40B4-BE49-F238E27FC236}">
                <a16:creationId xmlns:a16="http://schemas.microsoft.com/office/drawing/2014/main" id="{735DD343-BCB1-4AD1-B80D-8D82257DE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4536504" cy="405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0EA82AB-7CD0-44CE-BDE0-DDFC936485D0}"/>
              </a:ext>
            </a:extLst>
          </p:cNvPr>
          <p:cNvSpPr txBox="1"/>
          <p:nvPr/>
        </p:nvSpPr>
        <p:spPr>
          <a:xfrm>
            <a:off x="5652120" y="2060848"/>
            <a:ext cx="25065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Über die Sites kann gesteuert werden, welche Ordner bei welchem User angezeigt werden, damit keine hohen WAN Kosten bzw. Latenzen entstehen.</a:t>
            </a:r>
          </a:p>
          <a:p>
            <a:endParaRPr lang="de-CH" dirty="0"/>
          </a:p>
          <a:p>
            <a:r>
              <a:rPr lang="de-CH" dirty="0"/>
              <a:t>User in Frankfurt, erhält automatisch den Marketing-Ordner aus Frankfurt.</a:t>
            </a:r>
          </a:p>
        </p:txBody>
      </p:sp>
    </p:spTree>
    <p:extLst>
      <p:ext uri="{BB962C8B-B14F-4D97-AF65-F5344CB8AC3E}">
        <p14:creationId xmlns:p14="http://schemas.microsoft.com/office/powerpoint/2010/main" val="360678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C04A6CF-58EE-4A2C-B2CF-9D0CE8A16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908720"/>
            <a:ext cx="2448272" cy="720080"/>
          </a:xfrm>
        </p:spPr>
        <p:txBody>
          <a:bodyPr/>
          <a:lstStyle/>
          <a:p>
            <a:pPr marL="0" indent="0">
              <a:buNone/>
            </a:pPr>
            <a:r>
              <a:rPr lang="de-CH" b="1" dirty="0"/>
              <a:t>DFS-R</a:t>
            </a:r>
          </a:p>
        </p:txBody>
      </p:sp>
      <p:pic>
        <p:nvPicPr>
          <p:cNvPr id="3074" name="Picture 2" descr="DFS R - FirstAttribute AG">
            <a:extLst>
              <a:ext uri="{FF2B5EF4-FFF2-40B4-BE49-F238E27FC236}">
                <a16:creationId xmlns:a16="http://schemas.microsoft.com/office/drawing/2014/main" id="{215EA8B9-718C-4CC4-B469-A991095E7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65735"/>
            <a:ext cx="6709285" cy="212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D004D93-72B0-42BC-95B7-82C874E77155}"/>
              </a:ext>
            </a:extLst>
          </p:cNvPr>
          <p:cNvSpPr txBox="1"/>
          <p:nvPr/>
        </p:nvSpPr>
        <p:spPr>
          <a:xfrm>
            <a:off x="1403648" y="5198740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DFS-R kann auch ohne DFS-N eingerichtet werden. </a:t>
            </a:r>
          </a:p>
        </p:txBody>
      </p:sp>
    </p:spTree>
    <p:extLst>
      <p:ext uri="{BB962C8B-B14F-4D97-AF65-F5344CB8AC3E}">
        <p14:creationId xmlns:p14="http://schemas.microsoft.com/office/powerpoint/2010/main" val="77207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C04A6CF-58EE-4A2C-B2CF-9D0CE8A16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908720"/>
            <a:ext cx="7776864" cy="1224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b="1" dirty="0"/>
              <a:t>DFS-N und DFS-R kombiniert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B71A576-5BAB-4595-8464-A591A6AEACD0}"/>
              </a:ext>
            </a:extLst>
          </p:cNvPr>
          <p:cNvSpPr txBox="1"/>
          <p:nvPr/>
        </p:nvSpPr>
        <p:spPr>
          <a:xfrm>
            <a:off x="1691680" y="5733256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Zusätzlich zu DFS-N, werden die Windows-Dateiserver synchronisiert. Backup der Daten nur in Frankfurt.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61FA8EE-7F2F-491F-9B5C-ED5DB57A8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07" y="1772816"/>
            <a:ext cx="5233377" cy="383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91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Warum DFS-N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636912"/>
            <a:ext cx="61206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dirty="0"/>
              <a:t>Standort spezifische Daten Beispiel «Marketing»</a:t>
            </a:r>
          </a:p>
          <a:p>
            <a:endParaRPr lang="de-CH" sz="2800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dirty="0"/>
              <a:t>Hostnamen unabhängige Gruppenrichtlinien. Kein Problem wenn der Fileserver ausgetauscht werden muss</a:t>
            </a:r>
          </a:p>
        </p:txBody>
      </p:sp>
    </p:spTree>
    <p:extLst>
      <p:ext uri="{BB962C8B-B14F-4D97-AF65-F5344CB8AC3E}">
        <p14:creationId xmlns:p14="http://schemas.microsoft.com/office/powerpoint/2010/main" val="154775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Warum DFS-R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420888"/>
            <a:ext cx="61206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dirty="0"/>
              <a:t>Mehr Sicherheit, weil die Daten zwischen Server synchronisiert werden</a:t>
            </a:r>
          </a:p>
          <a:p>
            <a:endParaRPr lang="de-CH" sz="2800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dirty="0"/>
              <a:t>Dateien wegen Replikation an verschiedenen Standorten «lokal» vorhanden</a:t>
            </a:r>
          </a:p>
        </p:txBody>
      </p:sp>
    </p:spTree>
    <p:extLst>
      <p:ext uri="{BB962C8B-B14F-4D97-AF65-F5344CB8AC3E}">
        <p14:creationId xmlns:p14="http://schemas.microsoft.com/office/powerpoint/2010/main" val="44900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Installation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604389"/>
            <a:ext cx="67687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DFS kann bei Windows Servern als Rolle hinzugefügt werden.</a:t>
            </a:r>
          </a:p>
          <a:p>
            <a:endParaRPr lang="de-CH" sz="28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60C36CA-A952-4932-9416-801A6DE2733F}"/>
              </a:ext>
            </a:extLst>
          </p:cNvPr>
          <p:cNvSpPr txBox="1"/>
          <p:nvPr/>
        </p:nvSpPr>
        <p:spPr>
          <a:xfrm>
            <a:off x="971600" y="414908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dirty="0"/>
              <a:t>17_DFS-installieren-und-File-Server-einbinden.pdf</a:t>
            </a:r>
          </a:p>
          <a:p>
            <a:endParaRPr lang="de-CH" sz="1600" b="1" dirty="0"/>
          </a:p>
          <a:p>
            <a:r>
              <a:rPr lang="de-CH" sz="1600" b="1" dirty="0"/>
              <a:t>Im Ordner auf «Fachliteratur» dem BSCW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357493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TBZ Master 2016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elvetica TBZ">
      <a:majorFont>
        <a:latin typeface="HelveticaNeueLT Pro 95 Blk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TBZ Master 2016</Template>
  <TotalTime>0</TotalTime>
  <Words>200</Words>
  <Application>Microsoft Office PowerPoint</Application>
  <PresentationFormat>Bildschirmpräsentation (4:3)</PresentationFormat>
  <Paragraphs>39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Calibri</vt:lpstr>
      <vt:lpstr>HelveticaNeueLT Pro 55 Roman</vt:lpstr>
      <vt:lpstr>HelveticaNeueLT Pro 95 Blk</vt:lpstr>
      <vt:lpstr>TBZ Master 2016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Jonas Aeschlimann</dc:creator>
  <cp:lastModifiedBy>Jonas Aeschlimann</cp:lastModifiedBy>
  <cp:revision>13</cp:revision>
  <dcterms:created xsi:type="dcterms:W3CDTF">2016-02-14T13:56:22Z</dcterms:created>
  <dcterms:modified xsi:type="dcterms:W3CDTF">2020-09-28T06:54:06Z</dcterms:modified>
</cp:coreProperties>
</file>