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5" r:id="rId5"/>
    <p:sldId id="266" r:id="rId6"/>
    <p:sldId id="267" r:id="rId7"/>
    <p:sldId id="268" r:id="rId8"/>
    <p:sldId id="260" r:id="rId9"/>
    <p:sldId id="269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5C3EE-1CFC-DD6B-99AB-D1E7F2F83C85}" v="1" dt="2022-01-18T11:56:18.202"/>
    <p1510:client id="{B91A3EA7-D407-D5E4-CEE4-CC1F9CA99A81}" v="24" dt="2022-01-18T11:57:54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22" autoAdjust="0"/>
  </p:normalViewPr>
  <p:slideViewPr>
    <p:cSldViewPr showGuides="1">
      <p:cViewPr varScale="1">
        <p:scale>
          <a:sx n="94" d="100"/>
          <a:sy n="94" d="100"/>
        </p:scale>
        <p:origin x="19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6855C3EE-1CFC-DD6B-99AB-D1E7F2F83C85}"/>
    <pc:docChg chg="modSld">
      <pc:chgData name="Aeschlimann Jonas" userId="S::jonas.aeschlimann@tbz.ch::7d7a9f80-ddc2-48ee-b40e-c6ab04b179d1" providerId="AD" clId="Web-{6855C3EE-1CFC-DD6B-99AB-D1E7F2F83C85}" dt="2022-01-18T11:56:18.202" v="0"/>
      <pc:docMkLst>
        <pc:docMk/>
      </pc:docMkLst>
      <pc:sldChg chg="delAnim modAnim">
        <pc:chgData name="Aeschlimann Jonas" userId="S::jonas.aeschlimann@tbz.ch::7d7a9f80-ddc2-48ee-b40e-c6ab04b179d1" providerId="AD" clId="Web-{6855C3EE-1CFC-DD6B-99AB-D1E7F2F83C85}" dt="2022-01-18T11:56:18.202" v="0"/>
        <pc:sldMkLst>
          <pc:docMk/>
          <pc:sldMk cId="795740395" sldId="258"/>
        </pc:sldMkLst>
      </pc:sldChg>
    </pc:docChg>
  </pc:docChgLst>
  <pc:docChgLst>
    <pc:chgData name="Aeschlimann Jonas" userId="S::jonas.aeschlimann@tbz.ch::7d7a9f80-ddc2-48ee-b40e-c6ab04b179d1" providerId="AD" clId="Web-{B91A3EA7-D407-D5E4-CEE4-CC1F9CA99A81}"/>
    <pc:docChg chg="modSld">
      <pc:chgData name="Aeschlimann Jonas" userId="S::jonas.aeschlimann@tbz.ch::7d7a9f80-ddc2-48ee-b40e-c6ab04b179d1" providerId="AD" clId="Web-{B91A3EA7-D407-D5E4-CEE4-CC1F9CA99A81}" dt="2022-01-18T11:57:54.145" v="19"/>
      <pc:docMkLst>
        <pc:docMk/>
      </pc:docMkLst>
      <pc:sldChg chg="addSp delSp modSp addAnim delAnim modAnim">
        <pc:chgData name="Aeschlimann Jonas" userId="S::jonas.aeschlimann@tbz.ch::7d7a9f80-ddc2-48ee-b40e-c6ab04b179d1" providerId="AD" clId="Web-{B91A3EA7-D407-D5E4-CEE4-CC1F9CA99A81}" dt="2022-01-18T11:57:54.145" v="19"/>
        <pc:sldMkLst>
          <pc:docMk/>
          <pc:sldMk cId="449004873" sldId="269"/>
        </pc:sldMkLst>
        <pc:spChg chg="add mod">
          <ac:chgData name="Aeschlimann Jonas" userId="S::jonas.aeschlimann@tbz.ch::7d7a9f80-ddc2-48ee-b40e-c6ab04b179d1" providerId="AD" clId="Web-{B91A3EA7-D407-D5E4-CEE4-CC1F9CA99A81}" dt="2022-01-18T11:57:46.035" v="15" actId="20577"/>
          <ac:spMkLst>
            <pc:docMk/>
            <pc:sldMk cId="449004873" sldId="269"/>
            <ac:spMk id="2" creationId="{07622CF8-906F-4A31-9707-09418BA07D5B}"/>
          </ac:spMkLst>
        </pc:spChg>
        <pc:spChg chg="del">
          <ac:chgData name="Aeschlimann Jonas" userId="S::jonas.aeschlimann@tbz.ch::7d7a9f80-ddc2-48ee-b40e-c6ab04b179d1" providerId="AD" clId="Web-{B91A3EA7-D407-D5E4-CEE4-CC1F9CA99A81}" dt="2022-01-18T11:57:24.160" v="1"/>
          <ac:spMkLst>
            <pc:docMk/>
            <pc:sldMk cId="449004873" sldId="269"/>
            <ac:spMk id="3" creationId="{2ED2479F-C2EE-4156-BB9D-8F4DE98586AF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09.9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7448 8718 0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1.7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8890 8639 0,'14'0'32,"-1"0"-17,0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2.5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9525 4762 0,'0'0'15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3.0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10809 4921 0,'13'0'109,"0"0"-93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4.0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15240 7170 0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BFEF9-B12A-4AD9-B209-60C85B3141AE}" type="datetimeFigureOut">
              <a:rPr lang="de-CH" smtClean="0"/>
              <a:t>06.10.2023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BABC1-D4A0-49BA-AA08-8065D64EF4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933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712879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3165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i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idx="1"/>
          </p:nvPr>
        </p:nvSpPr>
        <p:spPr>
          <a:xfrm>
            <a:off x="1403648" y="1484784"/>
            <a:ext cx="7283152" cy="4641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622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304764"/>
            <a:ext cx="6923112" cy="1692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1970790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268760"/>
            <a:ext cx="692311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27723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9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ts val="35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5.emf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6.emf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D9C8B9C-4AC4-4184-B818-762408E80A6C}"/>
              </a:ext>
            </a:extLst>
          </p:cNvPr>
          <p:cNvSpPr txBox="1"/>
          <p:nvPr/>
        </p:nvSpPr>
        <p:spPr>
          <a:xfrm>
            <a:off x="1763688" y="1412776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M159 – DFS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9841C61-3BB8-4AD2-B6A1-36C002DEDE61}"/>
              </a:ext>
            </a:extLst>
          </p:cNvPr>
          <p:cNvSpPr txBox="1"/>
          <p:nvPr/>
        </p:nvSpPr>
        <p:spPr>
          <a:xfrm>
            <a:off x="2843808" y="2276872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Überblick über DFS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4927F4-B668-44F7-BB7C-E4B885F94FDC}"/>
              </a:ext>
            </a:extLst>
          </p:cNvPr>
          <p:cNvSpPr txBox="1"/>
          <p:nvPr/>
        </p:nvSpPr>
        <p:spPr>
          <a:xfrm>
            <a:off x="2856630" y="273853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DFS-N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710BA34-CE43-485D-9109-07E31426952E}"/>
              </a:ext>
            </a:extLst>
          </p:cNvPr>
          <p:cNvSpPr txBox="1"/>
          <p:nvPr/>
        </p:nvSpPr>
        <p:spPr>
          <a:xfrm>
            <a:off x="2843808" y="320754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DFS-R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55BD83-610A-4ACF-B3CC-C475A44CC565}"/>
              </a:ext>
            </a:extLst>
          </p:cNvPr>
          <p:cNvSpPr txBox="1"/>
          <p:nvPr/>
        </p:nvSpPr>
        <p:spPr>
          <a:xfrm>
            <a:off x="2860058" y="371009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Warum DFS-N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2A32593-1420-4AE3-BED5-8F1B4D367435}"/>
              </a:ext>
            </a:extLst>
          </p:cNvPr>
          <p:cNvSpPr txBox="1"/>
          <p:nvPr/>
        </p:nvSpPr>
        <p:spPr>
          <a:xfrm>
            <a:off x="2877962" y="4162925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Warum DFS-R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14:cNvPr>
              <p14:cNvContentPartPr/>
              <p14:nvPr/>
            </p14:nvContentPartPr>
            <p14:xfrm>
              <a:off x="2969312" y="3138480"/>
              <a:ext cx="360" cy="36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3472" y="307512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14:cNvPr>
              <p14:cNvContentPartPr/>
              <p14:nvPr/>
            </p14:nvContentPartPr>
            <p14:xfrm>
              <a:off x="3488432" y="3110040"/>
              <a:ext cx="14760" cy="3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2592" y="3046680"/>
                <a:ext cx="46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14:cNvPr>
              <p14:cNvContentPartPr/>
              <p14:nvPr/>
            </p14:nvContentPartPr>
            <p14:xfrm>
              <a:off x="3717032" y="1714320"/>
              <a:ext cx="360" cy="3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1192" y="16509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14:cNvPr>
              <p14:cNvContentPartPr/>
              <p14:nvPr/>
            </p14:nvContentPartPr>
            <p14:xfrm>
              <a:off x="4179272" y="1771560"/>
              <a:ext cx="9720" cy="36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3432" y="1708200"/>
                <a:ext cx="41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14:cNvPr>
              <p14:cNvContentPartPr/>
              <p14:nvPr/>
            </p14:nvContentPartPr>
            <p14:xfrm>
              <a:off x="5774432" y="2581200"/>
              <a:ext cx="360" cy="3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58592" y="2517840"/>
                <a:ext cx="31680" cy="12708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feld 14">
            <a:extLst>
              <a:ext uri="{FF2B5EF4-FFF2-40B4-BE49-F238E27FC236}">
                <a16:creationId xmlns:a16="http://schemas.microsoft.com/office/drawing/2014/main" id="{FFAF23A9-A080-4A86-AA03-99F6E4616CF3}"/>
              </a:ext>
            </a:extLst>
          </p:cNvPr>
          <p:cNvSpPr txBox="1"/>
          <p:nvPr/>
        </p:nvSpPr>
        <p:spPr>
          <a:xfrm>
            <a:off x="2856630" y="4623840"/>
            <a:ext cx="4644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Azure File </a:t>
            </a:r>
            <a:r>
              <a:rPr lang="de-CH" sz="2400" dirty="0" err="1"/>
              <a:t>Sync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110095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962725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Überblick DFS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204864"/>
            <a:ext cx="61206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«Distributed File System (DFS)» stellt Dateien und Ordner mit Freigaben unter zusammengefassten Namespaces zur Verfügung.</a:t>
            </a:r>
          </a:p>
          <a:p>
            <a:endParaRPr lang="de-CH" sz="2800" i="1" dirty="0"/>
          </a:p>
          <a:p>
            <a:r>
              <a:rPr lang="de-CH" sz="2800" dirty="0"/>
              <a:t>DFS repliziert Dateien zwischen verschiedenen Windows Server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79574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683568" y="1412776"/>
            <a:ext cx="835292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3200" b="1" dirty="0"/>
              <a:t>DFS-N:</a:t>
            </a:r>
          </a:p>
          <a:p>
            <a:r>
              <a:rPr lang="de-DE" sz="2800" dirty="0"/>
              <a:t>Der „DFS-</a:t>
            </a:r>
            <a:r>
              <a:rPr lang="de-DE" sz="2800" dirty="0" err="1"/>
              <a:t>Tree</a:t>
            </a:r>
            <a:r>
              <a:rPr lang="de-DE" sz="2800" dirty="0"/>
              <a:t>“ fasst verteilte File Service Ressourcen zu einer abstrahierten Ansicht zusammen.</a:t>
            </a:r>
            <a:endParaRPr lang="de-CH" sz="2800" dirty="0"/>
          </a:p>
          <a:p>
            <a:endParaRPr lang="de-CH" sz="3200" b="1" dirty="0"/>
          </a:p>
          <a:p>
            <a:r>
              <a:rPr lang="de-CH" sz="3200" b="1" dirty="0"/>
              <a:t>DFS-R:</a:t>
            </a:r>
          </a:p>
          <a:p>
            <a:r>
              <a:rPr lang="de-CH" sz="2800" dirty="0"/>
              <a:t>Datensynchronisation zwischen Windows Fileservern </a:t>
            </a:r>
            <a:endParaRPr lang="de-CH" sz="2800" b="1" dirty="0"/>
          </a:p>
        </p:txBody>
      </p:sp>
    </p:spTree>
    <p:extLst>
      <p:ext uri="{BB962C8B-B14F-4D97-AF65-F5344CB8AC3E}">
        <p14:creationId xmlns:p14="http://schemas.microsoft.com/office/powerpoint/2010/main" val="739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08720"/>
            <a:ext cx="2448272" cy="720080"/>
          </a:xfrm>
        </p:spPr>
        <p:txBody>
          <a:bodyPr/>
          <a:lstStyle/>
          <a:p>
            <a:pPr marL="0" indent="0">
              <a:buNone/>
            </a:pPr>
            <a:r>
              <a:rPr lang="de-CH" b="1" dirty="0"/>
              <a:t>DFS-N</a:t>
            </a:r>
          </a:p>
        </p:txBody>
      </p:sp>
      <p:pic>
        <p:nvPicPr>
          <p:cNvPr id="1026" name="Picture 2" descr="DFS Tree - Distributed File System Baum - FirstAttribute AG">
            <a:extLst>
              <a:ext uri="{FF2B5EF4-FFF2-40B4-BE49-F238E27FC236}">
                <a16:creationId xmlns:a16="http://schemas.microsoft.com/office/drawing/2014/main" id="{61E88F88-50B6-46F7-8B66-0B0FF7D27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06332"/>
            <a:ext cx="5472608" cy="460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40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908720"/>
            <a:ext cx="4104456" cy="697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DFS-N Beispiel</a:t>
            </a:r>
          </a:p>
        </p:txBody>
      </p:sp>
      <p:pic>
        <p:nvPicPr>
          <p:cNvPr id="2050" name="Picture 2" descr="DFS Implementierung Beispiel">
            <a:extLst>
              <a:ext uri="{FF2B5EF4-FFF2-40B4-BE49-F238E27FC236}">
                <a16:creationId xmlns:a16="http://schemas.microsoft.com/office/drawing/2014/main" id="{735DD343-BCB1-4AD1-B80D-8D82257DE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4536504" cy="405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0EA82AB-7CD0-44CE-BDE0-DDFC936485D0}"/>
              </a:ext>
            </a:extLst>
          </p:cNvPr>
          <p:cNvSpPr txBox="1"/>
          <p:nvPr/>
        </p:nvSpPr>
        <p:spPr>
          <a:xfrm>
            <a:off x="5652120" y="2060848"/>
            <a:ext cx="25065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Über die Sites kann gesteuert werden, welche Ordner bei welchem User angezeigt werden, damit keine hohen WAN Kosten bzw. Latenzen entstehen.</a:t>
            </a:r>
          </a:p>
          <a:p>
            <a:endParaRPr lang="de-CH" dirty="0"/>
          </a:p>
          <a:p>
            <a:r>
              <a:rPr lang="de-CH" dirty="0"/>
              <a:t>User in Frankfurt, erhält automatisch den Marketing-Ordner aus Frankfurt.</a:t>
            </a:r>
          </a:p>
        </p:txBody>
      </p:sp>
    </p:spTree>
    <p:extLst>
      <p:ext uri="{BB962C8B-B14F-4D97-AF65-F5344CB8AC3E}">
        <p14:creationId xmlns:p14="http://schemas.microsoft.com/office/powerpoint/2010/main" val="360678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08720"/>
            <a:ext cx="6709284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DFS-R </a:t>
            </a:r>
            <a:r>
              <a:rPr lang="de-CH" sz="2000" b="1" dirty="0"/>
              <a:t>(Wird durch Azure </a:t>
            </a:r>
            <a:r>
              <a:rPr lang="de-CH" sz="2000" b="1" dirty="0" err="1"/>
              <a:t>Sync</a:t>
            </a:r>
            <a:r>
              <a:rPr lang="de-CH" sz="2000" b="1" dirty="0"/>
              <a:t> abgelöst)</a:t>
            </a:r>
            <a:endParaRPr lang="de-CH" b="1" dirty="0"/>
          </a:p>
        </p:txBody>
      </p:sp>
      <p:pic>
        <p:nvPicPr>
          <p:cNvPr id="3074" name="Picture 2" descr="DFS R - FirstAttribute AG">
            <a:extLst>
              <a:ext uri="{FF2B5EF4-FFF2-40B4-BE49-F238E27FC236}">
                <a16:creationId xmlns:a16="http://schemas.microsoft.com/office/drawing/2014/main" id="{215EA8B9-718C-4CC4-B469-A991095E7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65735"/>
            <a:ext cx="6709285" cy="212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D004D93-72B0-42BC-95B7-82C874E77155}"/>
              </a:ext>
            </a:extLst>
          </p:cNvPr>
          <p:cNvSpPr txBox="1"/>
          <p:nvPr/>
        </p:nvSpPr>
        <p:spPr>
          <a:xfrm>
            <a:off x="1403648" y="519874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DFS-R kann auch ohne DFS-N eingerichtet werden. </a:t>
            </a:r>
          </a:p>
        </p:txBody>
      </p:sp>
    </p:spTree>
    <p:extLst>
      <p:ext uri="{BB962C8B-B14F-4D97-AF65-F5344CB8AC3E}">
        <p14:creationId xmlns:p14="http://schemas.microsoft.com/office/powerpoint/2010/main" val="77207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908720"/>
            <a:ext cx="7776864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DFS-N und DFS-R kombiniert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B71A576-5BAB-4595-8464-A591A6AEACD0}"/>
              </a:ext>
            </a:extLst>
          </p:cNvPr>
          <p:cNvSpPr txBox="1"/>
          <p:nvPr/>
        </p:nvSpPr>
        <p:spPr>
          <a:xfrm>
            <a:off x="1691680" y="573325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Zusätzlich zu DFS-N, werden die Windows-Dateiserver synchronisiert. Backup der Daten nur in Frankfurt.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61FA8EE-7F2F-491F-9B5C-ED5DB57A8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07" y="1772816"/>
            <a:ext cx="5233377" cy="383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91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Warum DFS-N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/>
              <a:t>Standort spezifische Daten Beispiel «Marketing»</a:t>
            </a:r>
          </a:p>
          <a:p>
            <a:endParaRPr lang="de-CH" sz="28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/>
              <a:t>Hostnamen unabhängige Gruppenrichtlinien. Kein Problem wenn der Fileserver ausgetauscht werden muss</a:t>
            </a:r>
          </a:p>
        </p:txBody>
      </p:sp>
    </p:spTree>
    <p:extLst>
      <p:ext uri="{BB962C8B-B14F-4D97-AF65-F5344CB8AC3E}">
        <p14:creationId xmlns:p14="http://schemas.microsoft.com/office/powerpoint/2010/main" val="15477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Warum DFS-R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622CF8-906F-4A31-9707-09418BA07D5B}"/>
              </a:ext>
            </a:extLst>
          </p:cNvPr>
          <p:cNvSpPr txBox="1"/>
          <p:nvPr/>
        </p:nvSpPr>
        <p:spPr>
          <a:xfrm>
            <a:off x="968645" y="2456481"/>
            <a:ext cx="758641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CH" sz="2800" dirty="0">
                <a:latin typeface="Arial"/>
                <a:cs typeface="Arial"/>
              </a:rPr>
              <a:t>Mehr Sicherheit, weil die Daten zwischen Server synchronisiert werden</a:t>
            </a:r>
            <a:r>
              <a:rPr lang="en-US" sz="2800" dirty="0">
                <a:latin typeface="Arial"/>
                <a:cs typeface="Arial"/>
              </a:rPr>
              <a:t>​</a:t>
            </a:r>
            <a:endParaRPr lang="en-US" dirty="0"/>
          </a:p>
          <a:p>
            <a:r>
              <a:rPr lang="de-CH" sz="2800" dirty="0">
                <a:latin typeface="Arial"/>
                <a:cs typeface="Arial"/>
              </a:rPr>
              <a:t>​</a:t>
            </a:r>
          </a:p>
          <a:p>
            <a:r>
              <a:rPr lang="de-CH" sz="2800" dirty="0">
                <a:latin typeface="Arial"/>
                <a:cs typeface="Arial"/>
              </a:rPr>
              <a:t>Dateien wegen Replikation an verschiedenen Standorten «lokal» vorhanden</a:t>
            </a:r>
          </a:p>
        </p:txBody>
      </p:sp>
    </p:spTree>
    <p:extLst>
      <p:ext uri="{BB962C8B-B14F-4D97-AF65-F5344CB8AC3E}">
        <p14:creationId xmlns:p14="http://schemas.microsoft.com/office/powerpoint/2010/main" val="44900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Azure File </a:t>
            </a:r>
            <a:r>
              <a:rPr lang="de-CH" sz="2800" b="1" dirty="0" err="1"/>
              <a:t>Sync</a:t>
            </a:r>
            <a:endParaRPr lang="de-CH" sz="2800" b="1" dirty="0"/>
          </a:p>
        </p:txBody>
      </p:sp>
      <p:pic>
        <p:nvPicPr>
          <p:cNvPr id="1026" name="Picture 2" descr="Sync File Servers with Azure File Sync in Windows Admin Center - Thomas  Maurer">
            <a:extLst>
              <a:ext uri="{FF2B5EF4-FFF2-40B4-BE49-F238E27FC236}">
                <a16:creationId xmlns:a16="http://schemas.microsoft.com/office/drawing/2014/main" id="{FAB3F1E6-A789-B9BE-3715-E0A94C405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364916" cy="398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3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Azure File </a:t>
            </a:r>
            <a:r>
              <a:rPr lang="de-CH" sz="2800" b="1" dirty="0" err="1"/>
              <a:t>Sync</a:t>
            </a:r>
            <a:endParaRPr lang="de-CH" sz="2800" b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A7EC2C0-0F72-3C48-641C-0D7F370F2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628800"/>
            <a:ext cx="7455985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4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Azure File </a:t>
            </a:r>
            <a:r>
              <a:rPr lang="de-CH" sz="2800" b="1" dirty="0" err="1"/>
              <a:t>Sync</a:t>
            </a:r>
            <a:endParaRPr lang="de-CH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272274-A2E5-7D0B-FF84-A4B2C0AEE1B0}"/>
              </a:ext>
            </a:extLst>
          </p:cNvPr>
          <p:cNvSpPr txBox="1"/>
          <p:nvPr/>
        </p:nvSpPr>
        <p:spPr>
          <a:xfrm>
            <a:off x="971600" y="1916832"/>
            <a:ext cx="7586419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>
                <a:latin typeface="Arial"/>
                <a:cs typeface="Arial"/>
              </a:rPr>
              <a:t>Azure File </a:t>
            </a:r>
            <a:r>
              <a:rPr lang="de-CH" sz="2800" dirty="0" err="1">
                <a:latin typeface="Arial"/>
                <a:cs typeface="Arial"/>
              </a:rPr>
              <a:t>Sync</a:t>
            </a:r>
            <a:r>
              <a:rPr lang="de-CH" sz="2800" dirty="0">
                <a:latin typeface="Arial"/>
                <a:cs typeface="Arial"/>
              </a:rPr>
              <a:t> ist mit DFS-N kompatibel (hybrid)</a:t>
            </a:r>
            <a:endParaRPr lang="en-US" dirty="0"/>
          </a:p>
          <a:p>
            <a:r>
              <a:rPr lang="de-CH" sz="2800" dirty="0">
                <a:latin typeface="Arial"/>
                <a:cs typeface="Arial"/>
              </a:rPr>
              <a:t>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>
                <a:latin typeface="Arial"/>
                <a:cs typeface="Arial"/>
              </a:rPr>
              <a:t>Azure File </a:t>
            </a:r>
            <a:r>
              <a:rPr lang="de-CH" sz="2800" dirty="0" err="1">
                <a:latin typeface="Arial"/>
                <a:cs typeface="Arial"/>
              </a:rPr>
              <a:t>Sync</a:t>
            </a:r>
            <a:r>
              <a:rPr lang="de-CH" sz="2800" dirty="0">
                <a:latin typeface="Arial"/>
                <a:cs typeface="Arial"/>
              </a:rPr>
              <a:t> ist nur bedingt mit DFS-R kompatibel uns sollte nicht kombiniert werden (macht auch wenig/selten Sinn)</a:t>
            </a:r>
          </a:p>
        </p:txBody>
      </p:sp>
    </p:spTree>
    <p:extLst>
      <p:ext uri="{BB962C8B-B14F-4D97-AF65-F5344CB8AC3E}">
        <p14:creationId xmlns:p14="http://schemas.microsoft.com/office/powerpoint/2010/main" val="108835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Azure File </a:t>
            </a:r>
            <a:r>
              <a:rPr lang="de-CH" sz="2800" b="1" dirty="0" err="1"/>
              <a:t>Sync</a:t>
            </a:r>
            <a:endParaRPr lang="de-CH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272274-A2E5-7D0B-FF84-A4B2C0AEE1B0}"/>
              </a:ext>
            </a:extLst>
          </p:cNvPr>
          <p:cNvSpPr txBox="1"/>
          <p:nvPr/>
        </p:nvSpPr>
        <p:spPr>
          <a:xfrm>
            <a:off x="971600" y="2204864"/>
            <a:ext cx="7586419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>
                <a:latin typeface="Arial"/>
                <a:cs typeface="Arial"/>
              </a:rPr>
              <a:t>Auf dem on-</a:t>
            </a:r>
            <a:r>
              <a:rPr lang="de-CH" sz="2800" dirty="0" err="1">
                <a:latin typeface="Arial"/>
                <a:cs typeface="Arial"/>
              </a:rPr>
              <a:t>prem</a:t>
            </a:r>
            <a:r>
              <a:rPr lang="de-CH" sz="2800" dirty="0">
                <a:latin typeface="Arial"/>
                <a:cs typeface="Arial"/>
              </a:rPr>
              <a:t> Server wird ein Agent installiert</a:t>
            </a:r>
            <a:endParaRPr lang="en-US" dirty="0"/>
          </a:p>
          <a:p>
            <a:r>
              <a:rPr lang="de-CH" sz="2800" dirty="0">
                <a:latin typeface="Arial"/>
                <a:cs typeface="Arial"/>
              </a:rPr>
              <a:t>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>
                <a:latin typeface="Arial"/>
                <a:cs typeface="Arial"/>
              </a:rPr>
              <a:t>Auf Azure wird ein Storage Account mit einem Share eingerichtet</a:t>
            </a:r>
          </a:p>
          <a:p>
            <a:endParaRPr lang="de-CH" sz="2800" dirty="0"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>
                <a:latin typeface="Arial"/>
                <a:cs typeface="Arial"/>
              </a:rPr>
              <a:t>Ein Windows Server wird bei Azure registriert</a:t>
            </a:r>
          </a:p>
        </p:txBody>
      </p:sp>
    </p:spTree>
    <p:extLst>
      <p:ext uri="{BB962C8B-B14F-4D97-AF65-F5344CB8AC3E}">
        <p14:creationId xmlns:p14="http://schemas.microsoft.com/office/powerpoint/2010/main" val="327030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theme/theme1.xml><?xml version="1.0" encoding="utf-8"?>
<a:theme xmlns:a="http://schemas.openxmlformats.org/drawingml/2006/main" name="TBZ Master 2016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 TBZ">
      <a:majorFont>
        <a:latin typeface="HelveticaNeueLT Pro 95 Blk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TBZ Master 2016</Template>
  <TotalTime>0</TotalTime>
  <Words>258</Words>
  <Application>Microsoft Office PowerPoint</Application>
  <PresentationFormat>Bildschirmpräsentation (4:3)</PresentationFormat>
  <Paragraphs>46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8" baseType="lpstr">
      <vt:lpstr>Arial</vt:lpstr>
      <vt:lpstr>Calibri</vt:lpstr>
      <vt:lpstr>HelveticaNeueLT Pro 55 Roman</vt:lpstr>
      <vt:lpstr>HelveticaNeueLT Pro 95 Blk</vt:lpstr>
      <vt:lpstr>TBZ Master 2016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Jonas Aeschlimann</dc:creator>
  <cp:lastModifiedBy>Jonas Aeschlimann</cp:lastModifiedBy>
  <cp:revision>24</cp:revision>
  <dcterms:created xsi:type="dcterms:W3CDTF">2016-02-14T13:56:22Z</dcterms:created>
  <dcterms:modified xsi:type="dcterms:W3CDTF">2023-10-06T06:56:17Z</dcterms:modified>
</cp:coreProperties>
</file>